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2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301" r:id="rId18"/>
    <p:sldId id="274" r:id="rId19"/>
    <p:sldId id="275" r:id="rId20"/>
    <p:sldId id="299" r:id="rId21"/>
    <p:sldId id="277" r:id="rId22"/>
    <p:sldId id="284" r:id="rId23"/>
    <p:sldId id="285" r:id="rId24"/>
    <p:sldId id="276" r:id="rId25"/>
    <p:sldId id="300" r:id="rId26"/>
    <p:sldId id="280" r:id="rId27"/>
    <p:sldId id="281" r:id="rId28"/>
    <p:sldId id="282" r:id="rId29"/>
    <p:sldId id="283" r:id="rId30"/>
    <p:sldId id="286" r:id="rId31"/>
    <p:sldId id="303" r:id="rId32"/>
    <p:sldId id="288" r:id="rId33"/>
    <p:sldId id="289" r:id="rId34"/>
    <p:sldId id="290" r:id="rId35"/>
    <p:sldId id="291" r:id="rId36"/>
    <p:sldId id="292" r:id="rId37"/>
    <p:sldId id="293" r:id="rId38"/>
    <p:sldId id="257" r:id="rId39"/>
    <p:sldId id="304" r:id="rId40"/>
    <p:sldId id="298" r:id="rId4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802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48:30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100 159 24575,'-4'-13'0,"-1"-1"0,0 1 0,0 0 0,-2 1 0,1-1 0,-2 1 0,1 0 0,-2 1 0,1 0 0,-2 0 0,-11-10 0,16 18 0,5 5 0,9 10 0,17 17 0,98 65 0,-82-64 0,67 61 0,-64-36 0,-34-40 0,-11-15 0,0 0 0,0 0 0,0 0 0,1 0 0,-1 0 0,0 0 0,0-1 0,0 1 0,0 0 0,0 0 0,0 0 0,0 0 0,0 0 0,0 0 0,0 0 0,1 0 0,-1 0 0,0 0 0,0 0 0,0 0 0,0 0 0,0 0 0,0-1 0,0 1 0,1 0 0,-1 0 0,0 0 0,0 0 0,0 0 0,0 0 0,0 0 0,0 0 0,0 1 0,1-1 0,-1 0 0,0 0 0,0 0 0,0 0 0,0 0 0,0 0 0,0 0 0,0 0 0,1 0 0,-1 0 0,0 0 0,0 0 0,0 0 0,0 0 0,0 1 0,0-1 0,0 0 0,0 0 0,0 0 0,0 0 0,0 0 0,0 0 0,0 0 0,0 0 0,0 1 0,1-1 0,-1 0 0,0 0 0,0 0 0,0 0 0,0 0 0,0 1 0,-2-16 0,-6-17 0,-76-186 0,152 339 0,-39-78 0,2-2 0,1-1 0,62 59 0,-83-92 0,-16-15 0,-15-16 0,-19-7 0,-1 1 0,-1 2 0,-60-29 0,21 11 0,32 19 0,-44-30 0,92 58 0,0-1 0,0 0 0,0 0 0,0 0 0,0 0 0,0 0 0,0 0 0,0 0 0,0 0 0,0 0 0,0 0 0,0 1 0,0-1 0,0 0 0,0 0 0,0 0 0,0 0 0,0 0 0,0 0 0,0 0 0,0 0 0,0 0 0,0 0 0,-1 0 0,1 0 0,0 0 0,0 1 0,0-1 0,0 0 0,0 0 0,0 0 0,0 0 0,0 0 0,0 0 0,0 0 0,0 0 0,0 0 0,0 0 0,-1 0 0,1 0 0,0 0 0,0 0 0,0 0 0,0 0 0,0 0 0,0 0 0,0 0 0,0 0 0,0 0 0,0 0 0,-1 0 0,1 0 0,0 0 0,0 0 0,0 0 0,0 0 0,0 0 0,5 13 0,10 14 0,1 3 0,-5-9 0,1 0 0,0-1 0,2 0 0,0-1 0,1 0 0,1-1 0,21 18 0,-37-35 0,1-1 0,-1 1 0,0-1 0,1 0 0,-1 1 0,0-1 0,1 1 0,-1-1 0,1 0 0,-1 0 0,0 1 0,1-1 0,-1 0 0,1 0 0,-1 1 0,1-1 0,-1 0 0,1 0 0,-1 0 0,1 0 0,-1 0 0,1 0 0,-1 0 0,1 0 0,0 0 0,-1 0 0,1 0 0,-1 0 0,1 0 0,-1 0 0,1 0 0,-1-1 0,1 1 0,0-18 0,-15-24 0,-6 12-273,0 1 0,-2 1 0,-1 1 0,-29-27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0:52.1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235 1 24575,'0'6'0,"-1"0"0,0-1 0,0 1 0,0 0 0,-1 0 0,0-1 0,0 1 0,-1-1 0,-4 9 0,-36 48 0,9-13 0,-76 134 0,82-133-1365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5:00.5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344 1 24575,'-7'1'0,"1"1"0,1 0 0,-1 1 0,0 0 0,0 0 0,1 0 0,0 0 0,-6 5 0,-4 2 0,-24 11 0,-2-2 0,-69 24 0,56-24 0,33-6 0,14-6 0,12-7 0,5-5 16,0 0 1,-1 0-1,1-1 0,-1 0 0,14-13 0,14-9-1478,-25 21-5364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5:00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193 22 24575,'0'0'0,"0"0"0,0 0 0,1 0 0,-1 0 0,0 0 0,0 0 0,1 0 0,-1 0 0,0 0 0,0 0 0,0-1 0,1 1 0,-1 0 0,0 0 0,0 0 0,0 0 0,0 0 0,1-1 0,-1 1 0,0 0 0,0 0 0,0 0 0,0 0 0,0-1 0,1 1 0,-1 0 0,0 0 0,0 0 0,0-1 0,0 1 0,0 0 0,0 0 0,0-1 0,0 1 0,0 0 0,0 0 0,0-1 0,0 1 0,0 0 0,0 0 0,0 0 0,0-1 0,0 1 0,0 0 0,-1 0 0,1 0 0,0-1 0,0 1 0,0 0 0,0 0 0,0 0 0,-1-1 0,-8-9 0,2 9 0,0 0 0,0 1 0,0 0 0,0 0 0,0 0 0,0 1 0,0 0 0,0 1 0,0-1 0,0 1 0,-12 6 0,9-4 0,0 1 0,1-1 0,0 2 0,0 0 0,0 0 0,1 0 0,-10 10 0,17-15 0,0-1 0,1 1 0,-1-1 0,1 1 0,-1 0 0,1-1 0,-1 1 0,1 0 0,-1-1 0,1 1 0,-1 0 0,1-1 0,0 1 0,-1 0 0,1 0 0,0 0 0,0-1 0,0 1 0,-1 0 0,1 0 0,0 0 0,0 0 0,1 1 0,-1-1 0,1-1 0,-1 1 0,1-1 0,-1 1 0,1-1 0,-1 1 0,1-1 0,0 1 0,-1-1 0,1 0 0,0 1 0,-1-1 0,1 0 0,0 0 0,0 1 0,-1-1 0,1 0 0,0 0 0,0 0 0,0 0 0,4 0 0,0 0 0,0 0 0,1 0 0,-1-1 0,0 0 0,7-2 0,1-3-6,0 0-1,0-2 0,-1 1 1,14-12-1,1 0-1325,-18 13-5494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5:02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18 24575,'-4'0'0,"0"1"0,1 0 0,-1-1 0,1 1 0,-1 0 0,1 0 0,0 1 0,-1-1 0,1 1 0,0 0 0,0 0 0,0 0 0,0 0 0,0 0 0,1 0 0,-1 1 0,1 0 0,-1-1 0,1 1 0,0 0 0,-2 4 0,-5 9 0,0 0 0,2 0 0,-7 19 0,4-9 0,9-25 0,1-1 0,-1 1 0,1 0 0,0-1 0,-1 1 0,1 0 0,0 0 0,-1-1 0,1 1 0,0 0 0,0 0 0,0 0 0,0-1 0,0 1 0,-1 0 0,2 0 0,-1 0 0,0-1 0,0 1 0,0 0 0,0 0 0,0 0 0,1-1 0,-1 1 0,1 1 0,0-2 0,0 1 0,0-1 0,-1 0 0,1 0 0,0 0 0,0 0 0,0 0 0,0 0 0,0 0 0,0 0 0,-1 0 0,1 0 0,0-1 0,0 1 0,0 0 0,0-1 0,-1 1 0,3-1 0,37-26 0,-35 22 0,0 0 0,-1 0 0,1-1 0,-1 1 0,0-1 0,-1 0 0,1 0 0,2-8 0,-4 12 0,1-1 0,0 1 0,0 0 0,0 1 0,0-1 0,0 0 0,5-1 0,6-4 0,28-24 0,27-17 0,-162 152 0,84-93 0,0 1 0,1 1 0,0 0 0,1 0 0,1 0 0,0 1 0,0 0 0,-4 19 0,-4 1 0,11-30 0,1 0 0,-1 0 0,1 0 0,1 1 0,-1-1 0,0 1 0,1-1 0,0 1 0,0 0 0,1-1 0,-1 1 0,1 0 0,0 7 0,0-12 0,0 1 0,0-1 0,0 0 0,0 0 0,1 0 0,-1 1 0,0-1 0,0 0 0,0 0 0,0 1 0,0-1 0,0 0 0,0 0 0,1 0 0,-1 0 0,0 1 0,0-1 0,0 0 0,0 0 0,1 0 0,-1 0 0,0 0 0,0 1 0,0-1 0,1 0 0,-1 0 0,0 0 0,0 0 0,0 0 0,1 0 0,-1 0 0,0 0 0,0 0 0,1 0 0,-1 0 0,0 0 0,0 0 0,1 0 0,-1 0 0,0 0 0,0 0 0,12-8 0,5-13 0,-13 14 0,5-10 0,1 0 0,0 0 0,1 1 0,1 0 0,17-17 0,27-33-1365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5:23.4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24575,'0'0'-8191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5:24.0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24575,'0'0'-8191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5:25.4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24575,'0'0'-8191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5:26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24575,'0'0'-8191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5:29.0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24575,'0'0'-8191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5:37.5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24575,'0'0'-8191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5:38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0:53.8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0 24575,'-27'34'0,"3"-5"-1365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6: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251 192 24575,'-5'-5'0,"1"-1"0,-1-1 0,1 1 0,0 0 0,1-1 0,0 0 0,0 0 0,0 0 0,-2-10 0,4 11 0,-1-1 0,0 1 0,0 0 0,-1 0 0,0-1 0,0 2 0,-1-1 0,1 0 0,-1 1 0,-1-1 0,-8-8 0,7 10 0,0-1 0,0 1 0,-1 0 0,1 0 0,-1 1 0,0 0 0,-12-4 0,17 6 0,0 1 0,0-1 0,1 1 0,-1 0 0,0-1 0,0 1 0,0 0 0,0 0 0,0 0 0,1 1 0,-1-1 0,0 0 0,0 1 0,0-1 0,1 1 0,-1 0 0,0-1 0,0 1 0,1 0 0,-1 0 0,1 0 0,-1 0 0,1 1 0,-1-1 0,1 0 0,0 0 0,0 1 0,-1-1 0,1 1 0,0-1 0,0 1 0,1 0 0,-1-1 0,0 1 0,-1 3 0,-6 22 45,2 1-1,-7 50 1,8-43-794,-9 36-1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6:31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5 285 24575,'-2'-54'0,"0"30"0,2 0 0,0 1 0,5-32 0,4 21 10,-6 25-285,-1 0 0,0 0 0,0 0 0,0-16 0,-2 16-6551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6:39.4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73 256 24575,'2'-36'0,"7"-45"0,1-14 0,-10 93 4,0 1 0,0-1 0,0 0 0,0 1 0,-1-1-1,1 0 1,0 1 0,-1-1 0,1 1 0,-1-1 0,0 1 0,1-1-1,-1 1 1,0-1 0,0 1 0,0 0 0,0-1 0,0 1 0,-1 0 0,1 0-1,0 0 1,0 0 0,-1 0 0,1 0 0,-1 0 0,1 0 0,-1 1-1,1-1 1,-1 0 0,-1 0 0,-2 0-153,1 0 1,-1 0-1,1 1 1,-1-1-1,0 1 1,1 0-1,-1 0 1,0 1-1,-8 1 1,3 1-6678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6:41.0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61 130 24575,'0'-1'0,"-2"-4"0,-2-1 0,-1-2 0,1-2 0,-1-2 0,-1-1 0,-2-1 0,1 1 0,1 1 0,2-1 0,0 1 0,-1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0:55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52 24575,'0'0'0,"0"0"0,0 0 0,0 1 0,0-1 0,0 0 0,0 0 0,0 0 0,0 1 0,0-1 0,0 0 0,0 0 0,0 0 0,0 0 0,0 1 0,0-1 0,0 0 0,1 0 0,-1 0 0,0 0 0,0 0 0,0 1 0,0-1 0,0 0 0,0 0 0,1 0 0,-1 0 0,0 0 0,0 0 0,0 0 0,0 0 0,1 0 0,-1 0 0,0 0 0,0 1 0,0-1 0,0 0 0,1 0 0,-1 0 0,0 0 0,0 0 0,0 0 0,0 0 0,1 0 0,-1-1 0,12-3 0,7-9 0,26-26-1365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1:00.1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1:02.2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24575,'1'1'0,"1"1"0,1-1 0,1-1 0,1-2 0,-1-1 0,1 0 0,-1-2 0,0-1 0,-1-1 0,-1 0 0,1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1:04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75 1 24575,'-1'0'0,"1"0"0,0 0 0,-1 0 0,1 0 0,-1 0 0,1 0 0,-1 0 0,1 0 0,0 0 0,-1 0 0,1 0 0,-1 1 0,1-1 0,0 0 0,-1 0 0,1 0 0,0 0 0,-1 1 0,1-1 0,0 0 0,-1 0 0,1 1 0,0-1 0,-1 0 0,1 1 0,0-1 0,0 0 0,-1 1 0,1-1 0,0 0 0,0 1 0,-1 0 0,-14 15 0,14-15 0,-29 44 109,13-18-1583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1:06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1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24575,'4'1'0,"1"0"0,-1 0 0,0 1 0,1-1 0,-1 1 0,0 0 0,0 0 0,0 0 0,0 0 0,-1 1 0,8 5 0,20 12 0,-19-13 0,-1 0 0,1 1 0,-1 0 0,-1 1 0,18 17 0,23 27-1365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1:34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1:43.0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48:37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52 254 24575,'4'2'0,"-1"-1"0,0 1 0,1 0 0,-1 0 0,0 0 0,0 0 0,0 1 0,0-1 0,0 1 0,-1-1 0,4 5 0,0 0 0,105 115 0,-111-121 0,1-1 0,-1 0 0,1 1 0,-1-1 0,1 1 0,-1-1 0,0 1 0,1-1 0,-1 1 0,1-1 0,-1 1 0,0-1 0,1 1 0,-1-1 0,0 1 0,0 0 0,0-1 0,1 1 0,-1-1 0,0 1 0,0 0 0,0-1 0,0 2 0,-11 0 0,-21-12 0,14-5 0,16 13 0,0-1 0,0 1 0,-1 0 0,1 0 0,0 0 0,-1 1 0,0-1 0,1 0 0,-7-1 0,9 3 0,-1 1 0,1 0 0,-1 0 0,1-1 0,-1 1 0,1 0 0,-1 0 0,1-1 0,0 1 0,-1 0 0,1 0 0,0 0 0,0 0 0,0 0 0,0 0 0,0-1 0,0 1 0,0 0 0,0 0 0,0 0 0,0 0 0,1 1 0,1 24 0,-1-22 0,0 1 0,0 0 0,1 0 0,0 0 0,0-1 0,0 1 0,5 6 0,-5-8 0,-1-1 0,0 0 0,1-1 0,-1 1 0,1 0 0,0 0 0,0-1 0,0 1 0,0-1 0,0 1 0,0-1 0,0 0 0,0 0 0,0 0 0,0 0 0,1 0 0,-1-1 0,3 2 0,-4-2 0,-1 0 0,1 0 0,-1 0 0,0 0 0,1 0 0,-1 0 0,1-1 0,-1 1 0,1 0 0,-1 0 0,0 0 0,1 0 0,-1 0 0,1 0 0,-1-1 0,0 1 0,1 0 0,-1 0 0,0-1 0,1 1 0,-1 0 0,0-1 0,1 1 0,-1 0 0,0-1 0,0 1 0,1 0 0,-1-1 0,0 1 0,0-1 0,0 1 0,1-1 0,-2-17 0,-10-17 0,7 27 0,0 1 0,0-1 0,-1 1 0,-10-12 0,13 17 0,1 0 0,-1-1 0,0 2 0,-1-1 0,1 0 0,0 0 0,0 1 0,-1-1 0,1 1 0,-1-1 0,0 1 0,1 0 0,-1 0 0,0 0 0,1 1 0,-1-1 0,0 1 0,-4-1 0,7 1 0,0 0 0,-1 0 0,1 0 0,-1 0 0,1 0 0,0 0 0,-1 0 0,1 1 0,0-1 0,-1 0 0,1 0 0,0 0 0,-1 0 0,1 0 0,0 1 0,-1-1 0,1 0 0,0 0 0,-1 1 0,1-1 0,0 0 0,0 0 0,-1 1 0,1-1 0,0 0 0,0 1 0,0-1 0,0 0 0,-1 1 0,1-1 0,0 0 0,0 1 0,0-1 0,0 1 0,4 16 0,14 12 0,1-10 0,-6-4 0,-10-11 0,-5-4 0,-1-2 0,-6-1 0,0-1 0,0 0 0,0-1 0,-15-11 0,21 14 0,1 0 0,0 0 0,0-1 0,0 1 0,1 0 0,-1-1 0,1 1 0,-1-1 0,1 1 0,0-1 0,0 0 0,0 0 0,0 1 0,0-1 0,1 0 0,-1 0 0,1 0 0,0 0 0,-1 0 0,2 0 0,-1-3 0,1-7 0,-1 0 0,-1 0 0,0 0 0,0-1 0,-1 1 0,-1 1 0,-6-19 0,9 30 0,-1 1 0,1-1 0,0 0 0,0 1 0,0-1 0,0 1 0,0-1 0,0 0 0,0 1 0,0-1 0,0 0 0,0 1 0,0-1 0,0 1 0,0-1 0,0 0 0,0 1 0,1-1 0,-1 1 0,0-1 0,1 0 0,-1 1 0,0-1 0,1 1 0,-1-1 0,0 1 0,1 0 0,-1-1 0,1 1 0,-1-1 0,1 1 0,-1 0 0,2-1 0,0 0 0,1 0 0,-1 0 0,0 1 0,1-1 0,-1 1 0,1 0 0,-1 0 0,1 0 0,3 0 0,1 1 0,1 0 0,-1 0 0,1 1 0,-1-1 0,13 7 0,-5 0 0,0 1 0,0 0 0,-1 2 0,-1-1 0,0 2 0,15 16 0,-20-17 0,-1 1 0,9 20 0,8 12 0,-17-32 0,-5-7 0,1-1 0,-1 0 0,1 0 0,0 0 0,0 0 0,1 0 0,4 4 0,-11-19 0,-7-7 0,-5 4 0,0 1 0,-32-21 0,27 20 0,-29-26 0,15 9 0,-36-38 0,6-12 0,63 79 0,0 0 0,0 0 0,0 0 0,0 0 0,0 0 0,1 0 0,-1 0 0,0 0 0,1 0 0,0 0 0,-1 0 0,1 0 0,0 0 0,0-1 0,0 1 0,0 0 0,1 0 0,-1 0 0,1 0 0,0-3 0,-1 5 0,1-1 0,-1 0 0,0 1 0,1-1 0,-1 1 0,1-1 0,-1 0 0,1 1 0,-1 0 0,1-1 0,-1 1 0,1-1 0,0 1 0,-1 0 0,1-1 0,0 1 0,-1 0 0,1-1 0,0 1 0,-1 0 0,1 0 0,0 0 0,0 0 0,1 0 0,0 0 0,-1 0 0,1 1 0,0-1 0,-1 1 0,1-1 0,0 1 0,-1-1 0,1 1 0,-1 0 0,1 0 0,-1 0 0,3 2 0,17 15 0,-1 1 0,-1 0 0,0 2 0,-2 0 0,17 27 0,-13-18 0,2-1 0,28 29 0,-36-46 0,0-1 0,0 0 0,1-1 0,22 11 0,34 21 0,-191-145 0,89 74 0,0-1 0,2-2 0,-27-39 0,29 37 0,-8-4 0,28 32 0,0 1 0,0-1 0,1 0 0,0 0 0,0-1 0,1 0 0,0 0 0,0 0 0,0 0 0,1 0 0,-4-16 0,-2-12-1365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48:59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49:01.5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310 116 24575,'-3'0'0,"0"-1"0,1 1 0,-1-1 0,1 0 0,-1 0 0,1 0 0,-1 0 0,1 0 0,0 0 0,-1-1 0,1 1 0,0-1 0,0 1 0,-2-3 0,-31-34 0,11 11 0,21 24 0,0 0 0,0 0 0,0 0 0,-1 1 0,1-1 0,-1 1 0,0 0 0,0 0 0,1 0 0,-1 0 0,0 1 0,-1 0 0,1 0 0,0 0 0,0 0 0,-1 1 0,1-1 0,0 1 0,0 0 0,-1 1 0,1-1 0,0 1 0,0-1 0,-1 1 0,1 1 0,0-1 0,0 0 0,-5 4 0,-13 2-100,14-5-58,0 1 0,0 0 0,0 1 0,0-1 0,0 2-1,1-1 1,-10 8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49:03.4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0 24575,'-2'0'0,"0"0"0,0 0 0,1 1 0,-1-1 0,0 1 0,0-1 0,1 1 0,-1-1 0,0 1 0,1 0 0,-1 0 0,0 0 0,1 0 0,0 0 0,-1 0 0,1 0 0,-1 0 0,1 1 0,0-1 0,0 0 0,0 1 0,0-1 0,0 1 0,0 0 0,0-1 0,0 1 0,0 2 0,1-3 0,0 0 0,-1 0 0,1 1 0,0-1 0,0 0 0,0 0 0,0 0 0,0 0 0,1 1 0,-1-1 0,0 0 0,0 0 0,1 0 0,-1 0 0,1 0 0,-1 0 0,1 0 0,0 0 0,-1 0 0,1 0 0,0 0 0,-1 0 0,1 0 0,0 0 0,0-1 0,0 1 0,0 0 0,0 0 0,0-1 0,0 1 0,0-1 0,0 1 0,0-1 0,0 0 0,0 1 0,0-1 0,1 0 0,-1 0 0,0 1 0,0-1 0,0 0 0,3-1 0,0 2-19,0 0 0,0 1 0,0-1 0,0 1 0,0 0 0,0 0 0,0 0-1,0 0 1,-1 1 0,1-1 0,-1 1 0,0 0 0,0 0 0,0 1 0,4 4 0,4 5-1041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49:05.1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49:08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49:0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49:10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49:10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49:18.7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49:19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48:48.8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960 453 24575,'3'0'0,"0"2"0,1-1 0,-1 0 0,0 0 0,0 1 0,0 0 0,0 0 0,0 0 0,0 0 0,0 0 0,-1 0 0,5 6 0,23 14 0,-1-17 0,-26-5 0,0 0 0,0 0 0,-1 0 0,1 1 0,0-1 0,0 1 0,0-1 0,-1 1 0,1 0 0,0 0 0,-1 0 0,1 1 0,-1-1 0,4 3 0,-51-31 0,-8-22 0,41 37 0,0 0 0,0 0 0,-1 1 0,-1 1 0,0 0 0,0 1 0,-1 1 0,-27-12 0,42 20 0,0 0 0,0 0 0,-1 0 0,1 0 0,0-1 0,0 1 0,0 0 0,0 0 0,-1 0 0,1 0 0,0 0 0,0 0 0,0 0 0,0 0 0,-1 0 0,1 0 0,0 0 0,0-1 0,0 1 0,-1 0 0,1 0 0,0 0 0,0 1 0,0-1 0,-1 0 0,1 0 0,0 0 0,0 0 0,0 0 0,0 0 0,-1 0 0,1 0 0,0 0 0,0 0 0,0 0 0,0 1 0,-1-1 0,1 0 0,0 0 0,0 0 0,0 0 0,0 0 0,0 1 0,0-1 0,-1 0 0,1 0 0,0 0 0,0 0 0,0 1 0,0-1 0,0 0 0,0 0 0,7 13 0,14 10 0,-10-10 0,-9-10 0,0-1 0,0 1 0,1 0 0,-1-1 0,1 1 0,-1-1 0,1 1 0,0-1 0,0 0 0,0-1 0,1 1 0,5 2 0,-8-8 0,-7-7 0,-9-6 0,4 4 0,1-1 0,-13-18 0,15 19 0,-1-1 0,-22-22 0,-15-11 0,-51-46 0,80 77 0,0 0 0,-20-27 0,15 16 0,21 28 0,1 0 0,-1-1 0,1 1 0,-1-1 0,1 1 0,-1 0 0,1 0 0,0-1 0,-1 1 0,1 0 0,0 0 0,0 0 0,-1-1 0,1 1 0,0 0 0,0 0 0,0 0 0,0-1 0,0 1 0,0 0 0,0 0 0,1 0 0,-1 1 0,0 32 0,0-33 0,0 6 0,0 0 0,1 0 0,0 0 0,0 0 0,1 0 0,0-1 0,0 1 0,1-1 0,5 12 0,2-2 0,1-1 0,16 20 0,-5-6 0,-2 0 0,23 45 0,-42-73 0,3 6 0,0 1 0,0-1 0,0 1 0,-1 0 0,0 0 0,-1 0 0,3 15 0,-7-19 0,0 0 0,0 0 0,0-1 0,0 1 0,0-1 0,-1 1 0,0-1 0,1 0 0,-1 0 0,-1 0 0,1 0 0,0 0 0,-5 2 0,7-6 0,-1-1 0,1 1 0,-1-1 0,1 1 0,0-1 0,0 0 0,-1 1 0,1-1 0,1 0 0,-1 0 0,0 0 0,0 0 0,0-2 0,-5-8 0,-118-127 0,114 127 0,-1 0 0,0 1 0,0 0 0,-1 0 0,-1 1 0,0 1 0,-19-11 0,13 9 0,14 7 0,-1 0 0,0 1 0,0 0 0,0 0 0,0 0 0,0 1 0,0 0 0,-1 0 0,-9-1 0,15 2 0,1 1 0,0 0 0,-1 0 0,1 0 0,0 0 0,0 0 0,-1 0 0,1 0 0,0 0 0,-1 0 0,1 0 0,0 0 0,0 0 0,-1 0 0,1 0 0,0 1 0,-1-1 0,1 0 0,0 0 0,0 0 0,-1 0 0,1 0 0,0 1 0,0-1 0,0 0 0,-1 0 0,1 0 0,0 1 0,0-1 0,0 0 0,-1 0 0,1 1 0,0-1 0,0 0 0,0 0 0,0 1 0,0-1 0,0 0 0,0 1 0,0-1 0,5 15 0,14 13 0,-18-28 0,-97-71 0,30 18 0,0-1 0,59 49 0,-1 0 0,0 1 0,1 0 0,-1 0 0,0 1 0,-1 0 0,-11-3 0,-66-2-1365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49:35.2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49:13.2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49:14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49:14.8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49:15.4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49:16.0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49:16.5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24575,'0'1'0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49:17.0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49:17.4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49:36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24575,'0'-1'0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49:31.7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0 24575,'-2'5'0,"1"0"0,-1-1 0,-1 1 0,1-1 0,-1 0 0,-3 5 0,-1 2 0,3-4-96,-2 3-85,0 0-1,0 0 1,2 1 0,-1 0 0,1 0-1,-4 21 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49:37.0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49:38.5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49:39.3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49:40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24575,'0'0'-8191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49:42.0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49:42.7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49:44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24575,'0'0'-8191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49:45.3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49:46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49:46.7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0:20.1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217 430 24575,'3'-1'0,"0"-1"0,0 1 0,0-1 0,0 0 0,0 0 0,0 0 0,-1 0 0,1 0 0,-1 0 0,4-5 0,9-6 0,121-85 0,-136 98 0,0-1 0,1 1 0,-1 0 0,1-1 0,-1 1 0,0 0 0,1-1 0,-1 1 0,1 0 0,-1 0 0,0 0 0,1-1 0,-1 1 0,1 0 0,-1 0 0,1 0 0,-1 0 0,1 0 0,-1 0 0,1 0 0,-1 0 0,1 0 0,-1 0 0,1 0 0,-1 0 0,1 0 0,-3 12 0,-17 14 0,-252 227 0,248-235 0,17-18 0,14-14 0,7-6 0,2 1 0,0 0 0,1 1 0,1 2 0,27-20 0,-23 18 0,0-1 0,-1 0 0,26-31 0,-103 88 0,32-20 0,9-9 0,1 1 0,0 1 0,1 0 0,0 0 0,1 1 0,-17 23 0,28-35 0,0 0 0,-1 0 0,1 0 0,0 1 0,0-1 0,0 0 0,-1 0 0,1 0 0,0 1 0,0-1 0,0 0 0,0 0 0,0 1 0,0-1 0,0 0 0,0 0 0,0 1 0,-1-1 0,1 0 0,0 0 0,0 1 0,0-1 0,0 0 0,0 0 0,1 1 0,-1-1 0,0 0 0,0 0 0,0 1 0,0-1 0,0 0 0,0 0 0,0 1 0,0-1 0,1 0 0,-1 0 0,0 1 0,0-1 0,0 0 0,0 0 0,1 0 0,-1 0 0,0 1 0,15-2 0,16-11 0,83-40 0,153-65 0,-264 117 0,-7 4 0,-13 9 0,-27 16 0,-54 28 0,-104 65 0,230-144 0,31-31 0,-34 28 0,1 1 0,2 1 0,0 2 0,38-23 0,-66 44 0,0 0 0,1-1 0,-1 1 0,0 0 0,1 0 0,-1-1 0,0 1 0,1 0 0,-1 0 0,0 0 0,1 0 0,-1-1 0,0 1 0,1 0 0,-1 0 0,1 0 0,-1 0 0,0 0 0,1 0 0,-1 0 0,1 0 0,-1 0 0,0 0 0,1 0 0,-1 0 0,0 0 0,1 0 0,-1 1 0,1-1 0,-1 0 0,0 0 0,1 1 0,-5 11 0,-17 16 0,-40 41 0,27-32 0,2 1 0,-42 64 0,73-99 0,6-6 0,13-10 0,21-22 0,-28 24 0,-3 4 0,-1-1 0,1 0 0,8-13 0,-16 21 0,0 0 0,0 0 0,0 0 0,0 0 0,-1 0 0,1 0 0,0 0 0,0 0 0,0 0 0,0 0 0,0 0 0,0 0 0,0 0 0,0 0 0,0 0 0,0 0 0,0 0 0,0 0 0,0-1 0,0 1 0,0 0 0,0 0 0,0 0 0,0 0 0,0 0 0,0 0 0,0 0 0,0 0 0,0 0 0,0 0 0,0 0 0,0 0 0,0 0 0,0 0 0,0 0 0,0 0 0,0-1 0,0 1 0,0 0 0,-11 8 0,-11 13 0,-18 24 0,16-21 0,1 2 0,2 1 0,-21 32 0,42-58 0,-1 0 0,1-1 0,-1 1 0,1 0 0,-1 0 0,1-1 0,-1 1 0,1 0 0,0 0 0,-1 0 0,1 0 0,0-1 0,0 1 0,0 0 0,0 0 0,0 0 0,0 0 0,0 0 0,0 1 0,12-4 0,19-18 0,-19 10 0,59-53 0,-62 55 0,-1-1 0,0 0 0,0 0 0,-1-1 0,9-17 0,-14 22 0,0 0 0,0 0 0,-1 0 0,1 0 0,-1 0 0,-1 0 0,1-6 0,0 10 0,-1 0 0,0 0 0,0 0 0,0 0 0,0 0 0,0 0 0,0 0 0,0 0 0,-1 0 0,1 0 0,0 0 0,0 0 0,-1 0 0,1 0 0,-1 0 0,1 0 0,-1 0 0,1 0 0,-1 0 0,0 0 0,1 0 0,-1 1 0,0-1 0,0 0 0,0 1 0,1-1 0,-1 0 0,0 1 0,0-1 0,0 1 0,0-1 0,0 1 0,0 0 0,0-1 0,0 1 0,0 0 0,0 0 0,-2 0 0,-7 0 0,0 1 0,0 1 0,0 0 0,0 0 0,0 1 0,1 0 0,-1 1 0,-11 5 0,-72 46 0,67-39 0,8-6 0,11-6 0,0 0 0,0 0 0,0 0 0,1 1 0,0 0 0,-11 11 0,17-16 0,0 0 0,0 1 0,0-1 0,0 0 0,-1 0 0,1 0 0,0 1 0,0-1 0,0 0 0,0 0 0,0 1 0,0-1 0,-1 0 0,1 0 0,0 1 0,0-1 0,0 0 0,0 0 0,0 1 0,0-1 0,0 0 0,0 0 0,0 1 0,0-1 0,0 0 0,0 0 0,1 0 0,-1 1 0,0-1 0,0 0 0,0 0 0,0 1 0,0-1 0,0 0 0,1 0 0,-1 0 0,0 1 0,0-1 0,0 0 0,0 0 0,1 0 0,-1 0 0,0 1 0,0-1 0,0 0 0,1 0 0,-1 0 0,0 0 0,0 0 0,1 0 0,-1 0 0,0 0 0,0 0 0,1 0 0,-1 0 0,0 0 0,0 0 0,1 0 0,-1 0 0,0 0 0,0 0 0,1 0 0,-1 0 0,0 0 0,0 0 0,1 0 0,-1 0 0,22-4 0,21-13 0,0-3 0,79-48 0,-88 48 0,-17 8 0,-16 9 0,-11 6 0,-14 10 0,0 1 0,1 2 0,0 0 0,1 1 0,-21 21 0,14-12 0,56-52 0,27-35 0,-17 18 0,77-85 0,-178 224 0,-114 175 0,250-361 0,-31 35 0,41-62 0,-74 104 0,-1-1 0,0 0 0,-1 0 0,0-1 0,-1 0 0,5-27 0,-9 41 0,-1-1 0,0 1 0,1 0 0,-1 0 0,0-1 0,0 1 0,0 0 0,0-1 0,0 1 0,-1 0 0,1 0 0,0-1 0,0 1 0,-1 0 0,1 0 0,-1-1 0,1 1 0,-1 0 0,0 0 0,0-1 0,0 1 0,0 1 0,0-1 0,0 1 0,0-1 0,0 1 0,0 0 0,0-1 0,0 1 0,0 0 0,0 0 0,0 0 0,0 0 0,0 0 0,0 0 0,0 0 0,0 0 0,0 0 0,1 1 0,-1-1 0,-2 1 0,-6 2 0,0 1 0,1 0 0,-1 1 0,-9 7 0,13-9 0,-50 32 0,2 2 0,-92 85 0,135-109 0,22-19 0,23-18 0,194-178 0,-261 233 0,-84 83 0,82-76 0,26-30 0,23-27 0,79-84 0,-46 52 0,42-57 0,-84 97 0,-8 7 0,-18 10 0,-27 19 0,-119 101 0,7-6 0,275-219 0,-29 30 0,159-119 0,-226 178 0,-19 10 0,-1 0 0,0 1 0,0-1 0,0 0 0,0 1 0,1-1 0,-1 0 0,0 1 0,0-1 0,0 1 0,0-1 0,0 0 0,0 1 0,0-1 0,0 0 0,0 1 0,0-1 0,0 0 0,0 1 0,-1-1 0,1 0 0,0 1 0,0-1 0,0 0 0,0 1 0,0-1 0,-1 0 0,1 1 0,0-1 0,0 0 0,-1 1 0,-24 35 0,-7 2 0,-48 44 0,114-116 0,-2-1 0,48-68 0,-62 73 0,-18 30 0,0 0 0,0 0 0,0 0 0,0 0 0,0 0 0,0 0 0,0 0 0,-1-1 0,1 1 0,0 0 0,0 0 0,0 0 0,0 0 0,0 0 0,0 0 0,0 0 0,0 0 0,0 0 0,0 0 0,0 0 0,0 0 0,0 0 0,0 0 0,0 0 0,0 0 0,0 0 0,0 0 0,0 0 0,0 0 0,0 0 0,0 0 0,0-1 0,0 1 0,0 0 0,0 0 0,0 0 0,0 0 0,-13 16 0,-16 25 0,15-20 0,0-1 0,-33 35 0,47-55 0,0-1 0,0 1 0,0 0 0,0 0 0,0 0 0,0 0 0,-1 0 0,1 0 0,0 0 0,0 0 0,0 0 0,0-1 0,0 1 0,0 0 0,0 0 0,0 0 0,0 0 0,0 0 0,0 0 0,0 0 0,0 0 0,0 0 0,0 0 0,0 0 0,-1 0 0,1 0 0,0 0 0,0 0 0,0 0 0,0 0 0,0-1 0,0 1 0,0 0 0,0 0 0,0 0 0,0 0 0,-1 0 0,1 0 0,0 0 0,0 0 0,0 0 0,0 0 0,0 1 0,0-1 0,0 0 0,0 0 0,0 0 0,-1 0 0,1 0 0,0 0 0,0 0 0,0 0 0,0 0 0,0 0 0,0 0 0,0 0 0,0 0 0,0 0 0,0 0 0,0 0 0,0 1 0,0-1 0,0 0 0,0 0 0,0 0 0,0 0 0,0 0 0,-1 0 0,4-11 0,10-15 0,0 14 0,2 0 0,20-14 0,-23 18 0,-1 0 0,0-1 0,0 0 0,-1 0 0,16-20 0,39-43 0,-106 106 0,-47 61 0,82-90 0,-1 0 0,0 0 0,0-1 0,0 0 0,-14 5 0,14-7 0,0 1 0,0 0 0,0 1 0,1-1 0,-1 2 0,1-1 0,0 0 0,-6 7 0,-30 41 0,26-31 0,-24 24 0,35-42 0,9-13 0,11-13 0,25-20 0,1 1 0,2 3 0,1 2 0,3 1 0,74-43 0,-120 78 0,-1 1 0,1-1 0,-1 1 0,1-1 0,-1 1 0,1-1 0,0 1 0,-1 0 0,1-1 0,0 1 0,-1 0 0,1-1 0,0 1 0,0 0 0,-1 0 0,1 0 0,0 0 0,0 0 0,-1 0 0,1 0 0,0 0 0,0 0 0,-1 0 0,1 0 0,0 0 0,1 1 0,-2 0 0,0 0 0,0 0 0,0 0 0,0 0 0,0 0 0,-1 0 0,1 0 0,0 0 0,0 0 0,-1 0 0,1 0 0,-1 0 0,1 0 0,-1 0 0,0 1 0,-28 40 0,-52 49 0,202-186 0,-104 77 67,23-31 0,4-3-1566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49:48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24575,'0'0'-8191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49:49.1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24575,'0'0'-8191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49:51.4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128 141 24575,'-1'-2'0,"1"-1"0,-1 1 0,1-1 0,-1 1 0,0 0 0,0 0 0,0-1 0,0 1 0,0 0 0,0 0 0,-1 0 0,1 0 0,-1 0 0,-1-2 0,-32-28 0,12 11 0,-30-32-1365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1:27.0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24575,'1'3'0,"1"0"0,-1 0 0,1 0 0,0 0 0,0-1 0,0 1 0,1-1 0,-1 0 0,1 1 0,-1-1 0,6 3 0,4 5 0,25 20-1365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1:28.9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 24575,'0'0'0,"0"0"0,0-1 0,0 1 0,0 0 0,0 0 0,0 0 0,0 0 0,0 0 0,0 0 0,0 0 0,0-1 0,0 1 0,0 0 0,0 0 0,0 0 0,0 0 0,0 0 0,0 0 0,0 0 0,0 0 0,0-1 0,0 1 0,0 0 0,0 0 0,0 0 0,0 0 0,0 0 0,0 0 0,0 0 0,1 0 0,-1 0 0,0 0 0,0 0 0,0 0 0,0-1 0,0 1 0,0 0 0,0 0 0,0 0 0,1 0 0,-1 0 0,0 0 0,0 0 0,0 0 0,0 0 0,0 0 0,0 0 0,0 0 0,0 0 0,1 0 0,-1 0 0,0 0 0,0 0 0,0 0 0,0 1 0,0-1 0,0 0 0,1 0 0,7 7 0,5 8 0,-6-6-227,0-1-1,1 0 1,0 0-1,0 0 1,10 6-1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1:30.8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24575,'1'0'0,"1"0"0,1 0 0,1 0 0,0 1 0,0 0 0,1 0 0,-1 1 0,0 1 0,0 0 0,0 0 0,0 1 0,-1-1 0,1 1 0,0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1:47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24575,'0'0'-8191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1:4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24575,'0'0'-8191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1:50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710 167 24575,'-6'0'0,"0"-1"0,0 0 0,-1 0 0,1-1 0,0 0 0,0 0 0,1 0 0,-10-5 0,-44-30 0,50 31 0,-3-2 0,-19-13 0,-37-18 0,56 33 0,-1 1 0,0 0 0,1 1 0,-2 0 0,1 1 0,-22-2 0,-18 1 0,0 3 0,-66 7 0,113-6 7,1 1-1,0 1 0,0-1 0,0 1 1,0 0-1,0 0 0,1 0 1,-1 0-1,1 1 0,-1 0 1,1 0-1,0 0 0,0 1 0,0 0 1,0-1-1,1 1 0,0 0 1,-5 7-1,2-1-192,1 0 1,-1 0-1,2 1 0,-1 0 1,2 0-1,-1 0 1,-1 14-1,0 4-6640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1:55.5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0:36.7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1 447 24575,'2'-1'0,"0"1"0,0 0 0,1-1 0,-1 0 0,0 0 0,0 1 0,0-1 0,1 0 0,-1-1 0,0 1 0,0 0 0,-1-1 0,1 1 0,0-1 0,0 1 0,-1-1 0,2-2 0,28-40 0,-12 15 0,25-22 0,-14 18 0,44-66 0,-35 42 3,-23 35-459,-2 0 0,23-46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2:49.3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1 24575,'1'2'0,"1"-1"0,0 1 0,0 0 0,0-1 0,0 1 0,0-1 0,0 0 0,0 1 0,1-1 0,-1 0 0,5 1 0,1 1 0,29 18 0,0 2 0,-2 0 0,0 3 0,44 42 0,-42-23 0,-64-79 0,22 27 0,0-1 0,0 1 0,-1 0 0,0 1 0,0-1 0,0 1 0,-1 1 0,0-1 0,-1 1 0,1 0 0,-12-5 0,12 6 0,-1 0 0,1 0 0,0 0 0,0-1 0,-8-8 0,-25-15 0,12 12 0,20 11 0,0 0 0,0 1 0,-1 0 0,1 0 0,-1 0 0,-18-3 0,26 7 0,1-1 0,-1 1 0,1 0 0,-1 0 0,1 0 0,0 0 0,-1 0 0,1 0 0,-1 0 0,1 0 0,-1 0 0,1 0 0,-1 0 0,1 1 0,-1-1 0,1 0 0,0 0 0,-1 0 0,1 1 0,-1-1 0,1 0 0,0 0 0,-1 1 0,1-1 0,0 0 0,-1 1 0,1-1 0,0 0 0,-1 1 0,1-1 0,0 0 0,-1 1 0,2 17 0,14 16 0,-4-20 0,1-1 0,0 0 0,1 0 0,0-2 0,1 1 0,19 11 0,-12-8 0,0 0 0,19 21 0,104 116 0,-119-128 0,6 7 0,48 61 0,-32-22 0,-44-72 0,0-12 0,-2-13 0,-2 17 0,0-1 0,-1 0 0,-1 1 0,1-1 0,-2 1 0,1 0 0,-2 0 0,1 1 0,-1-1 0,-1 1 0,0 0 0,0 0 0,0 0 0,-1 1 0,-1 0 0,1 1 0,-17-13 0,-9-13 0,27 26 0,-1 0 0,1 1 0,-1 0 0,0 0 0,-10-6 0,-106-64 0,115 71 0,1-1 0,0 1 0,1-1 0,-1 0 0,-7-9 0,-20-18 0,28 27 0,0 0 0,1 0 0,-1 0 0,1 0 0,0-1 0,1 0 0,0 0 0,-5-9 0,9 15 0,0 1 0,0 0 0,0 0 0,0 0 0,0-1 0,0 1 0,0 0 0,0 0 0,0-1 0,-1 1 0,1 0 0,0 0 0,0-1 0,0 1 0,0 0 0,0 0 0,1-1 0,-1 1 0,0 0 0,0 0 0,0 0 0,0-1 0,0 1 0,0 0 0,0 0 0,0-1 0,0 1 0,1 0 0,-1 0 0,0 0 0,0-1 0,0 1 0,0 0 0,1 0 0,-1 0 0,0 0 0,0 0 0,1-1 0,12-1 0,13 5 0,-16 1 0,0 1 0,0 0 0,-1 0 0,1 1 0,-2 0 0,1 0 0,9 10 0,28 19 0,17 11 0,-46-33 0,0 0 0,1-1 0,33 16 0,-46-25 0,15 5 0,0 2 0,26 16 0,-39-21 0,-1 0 0,1 1 0,-1 0 0,0 0 0,0 0 0,-1 1 0,0 0 0,0 0 0,5 11 0,15 44 0,-18-42 0,-13-49 0,5 23 0,0 0 0,0 0 0,0 0 0,-1 0 0,0 1 0,0-1 0,0 0 0,0 1 0,-7-10 0,9 14 0,-1 1 0,1-1 0,0 1 0,-1-1 0,1 1 0,-1-1 0,1 1 0,-1-1 0,1 1 0,-1 0 0,1-1 0,-1 1 0,1 0 0,-1-1 0,1 1 0,-1 0 0,1 0 0,-1-1 0,0 1 0,1 0 0,-1 0 0,0 0 0,1 0 0,-1 0 0,1 0 0,-1 0 0,0 0 0,1 0 0,-1 0 0,-1 0 0,2 1 0,-1 0 0,0 0 0,0 0 0,0 0 0,0 0 0,1 0 0,-1 0 0,0 0 0,1 0 0,-1 0 0,1 1 0,0-1 0,-1 0 0,1 2 0,-7 46 0,7-46 0,-1 8 0,1-5 0,-1 1 0,1 0 0,0 1 0,1-1 0,1 9 0,0-35 0,-2 16 0,1 0 0,0 1 0,-1-1 0,0 0 0,1 0 0,-1 0 0,0 0 0,-1 1 0,1-1 0,0 0 0,-1 0 0,1 0 0,-1 1 0,0-1 0,-2-4 0,-11-23 0,13 28 0,0-1 0,0 1 0,0-1 0,0 1 0,0-1 0,-1 1 0,1-1 0,-1 1 0,1 0 0,-1 0 0,0 0 0,0 0 0,0 0 0,0 0 0,0 1 0,-4-3 0,-3-2 0,1 0 0,0 0 0,0-1 0,0-1 0,-10-11 0,12 11 0,-1 1 0,0 0 0,-1 0 0,1 1 0,-1-1 0,-11-5 0,8 5-227,1 0-1,0 0 1,0-1-1,1-1 1,-17-18-1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2:54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144 218 24575,'-1'-6'0,"1"-1"0,-2 1 0,1-1 0,-1 1 0,1-1 0,-2 1 0,1 0 0,-1-1 0,0 1 0,0 1 0,-6-8 0,-7-10 0,-28-28 0,19 23 0,-4-6-1365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3:00.9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74 24575,'1'0'0,"0"0"0,0 0 0,0 1 0,0-1 0,0 0 0,0 1 0,0-1 0,0 1 0,0-1 0,0 1 0,-1-1 0,1 1 0,0-1 0,0 1 0,0 0 0,-1-1 0,1 1 0,0 0 0,-1 0 0,1 0 0,-1-1 0,1 1 0,-1 0 0,1 2 0,10 30 0,-10-29 0,0 0 0,0 1 0,1-1 0,-1 0 0,1 0 0,4 7 0,-1-4 0,0 0 0,-1 0 0,0 0 0,0 0 0,-1 1 0,4 12 0,-3-10 0,0 0 0,0 0 0,9 15 0,0-3 0,-11-17 0,1 1 0,0-1 0,1 0 0,-1 0 0,8 8 0,-11-13 0,1 1 0,-1-1 0,0 0 0,0 0 0,0 0 0,1 0 0,-1 0 0,0 1 0,0-1 0,0 0 0,1 0 0,-1 0 0,0 0 0,0 0 0,1 0 0,-1 0 0,0 0 0,0 0 0,1 0 0,-1 0 0,0 0 0,0 0 0,0 0 0,1 0 0,-1 0 0,0 0 0,0 0 0,1 0 0,-1 0 0,0 0 0,0 0 0,0-1 0,1 1 0,-1 0 0,0 0 0,0 0 0,0 0 0,1 0 0,-1-1 0,0 1 0,0 0 0,0 0 0,1-1 0,4-14 0,-2-16 0,-13-75 0,10 105 0,-2-27 0,2 27 0,0 0 0,0 0 0,0 0 0,0 0 0,0 0 0,0 0 0,0 0 0,0 0 0,0 0 0,1 0 0,-1 0 0,0 0 0,1 0 0,-1 0 0,1 0 0,-1 0 0,1 0 0,-1 0 0,1 0 0,-1 0 0,2 0 0,-1 1 0,-1 0 0,1 0 0,0 1 0,-1-1 0,1 0 0,-1 0 0,1 1 0,0-1 0,-1 0 0,1 1 0,-1-1 0,1 1 0,-1-1 0,1 1 0,-1-1 0,0 1 0,1-1 0,-1 1 0,1-1 0,-1 1 0,0-1 0,0 1 0,1 1 0,9 22 0,-3-10 0,-5-11 0,0-1 0,1 1 0,0-1 0,-1 0 0,1 0 0,0 0 0,0-1 0,0 1 0,0-1 0,0 0 0,0 1 0,0-1 0,1-1 0,-1 1 0,0 0 0,4 0 0,57 1 0,-64-2 0,1 0 0,0-1 0,-1 1 0,1 0 0,0 0 0,-1 0 0,1 0 0,0 0 0,-1-1 0,1 1 0,-1 0 0,1-1 0,0 1 0,-1 0 0,1-1 0,-1 1 0,1 0 0,-1-1 0,1 1 0,-1-1 0,0 1 0,1-1 0,-1 0 0,1 1 0,-1-1 0,0 1 0,0-1 0,1 0 0,-1 1 0,0-1 0,-2-25 0,1 21 0,-1 0 0,0 0 0,0 0 0,-1 1 0,1-1 0,-1 0 0,-6-6 0,-31-35 0,18 18 0,20 27 0,1 0 0,0-1 0,-1 1 0,1-1 0,0 1 0,0-1 0,0 0 0,0 0 0,0 1 0,0-1 0,1 0 0,-1 0 0,0 0 0,1 0 0,0 0 0,-1 0 0,1-2 0,1 2 0,-1 1 0,1 0 0,0 0 0,0 0 0,0 0 0,-1 0 0,1 0 0,0 0 0,0 0 0,1 0 0,-1 0 0,0 0 0,0 1 0,0-1 0,0 0 0,1 1 0,-1-1 0,0 1 0,1 0 0,-1-1 0,0 1 0,1 0 0,-1 0 0,3-1 0,9-2-1365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3:04.9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53 24575,'1'-1'0,"0"-1"0,0-1 0,0-1 0,0-1 0,-1 0 0,0-1 0,1 1 0,-1-1 0,-1 1 0,1-1 0,0 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3:17.6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24575,'4'0'0,"1"1"0,-1 0 0,1 0 0,-1 0 0,0 0 0,0 0 0,1 1 0,-1 0 0,0 0 0,-1 0 0,1 1 0,5 3 0,45 43 0,-8-7 0,5-1 0,62 63 0,-109-100 0,18 17 0,0 0 0,-2 2 0,33 48 0,25 80-1365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3:30.7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24575,'3'0'0,"1"1"0,0-1 0,-1 1 0,1 0 0,-1 0 0,1 0 0,-1 0 0,0 1 0,1 0 0,-1-1 0,0 1 0,4 3 0,36 34 0,-13-10 0,54 44 0,95 106 0,-50-24 0,-66-80-1365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3:52.8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24575,'0'0'-8191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3:59.9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24575,'4'2'0,"0"0"0,0 0 0,0 0 0,0 0 0,-1 1 0,1 0 0,-1-1 0,6 7 0,-1-2 0,31 30-1365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4:04.8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24575,'0'0'-8191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4:23.0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493 7 24575,'0'0'0,"0"0"0,0-1 0,-1 1 0,1-1 0,0 1 0,-1-1 0,1 1 0,0 0 0,-1-1 0,1 1 0,-1 0 0,1-1 0,0 1 0,-1 0 0,1 0 0,-1 0 0,1-1 0,-1 1 0,1 0 0,-1 0 0,1 0 0,-1 0 0,1 0 0,-1 0 0,1 0 0,-1 0 0,1 0 0,-1 0 0,1 0 0,-1 0 0,1 0 0,-1 0 0,1 0 0,-1 1 0,1-1 0,-1 0 0,0 1 0,-20 6 0,6 6 0,-21 14 0,20-17 0,0 2 0,1-1 0,1 2 0,-21 23 0,1-3 0,-84 88 0,85-85 0,-90 110-1365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0:41.5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333 1 24575,'0'2'0,"-1"0"0,1 0 0,-1 0 0,0 0 0,0 0 0,0 0 0,0 0 0,0 0 0,0-1 0,0 1 0,-1 0 0,1-1 0,-1 1 0,1-1 0,-2 2 0,-32 25 0,21-18 0,-29 25 0,-51 44 0,78-65-59,0-1 1,-1 0-1,-35 18 0,25-15-1071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4:44.9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75 1 24575,'-1'0'0,"-1"0"0,-1 0 0,-2 0 0,1 0 0,-2 0 0,1 1 0,0 0 0,-1 1 0,1 0 0,0 1 0,1 0 0,0 0 0,-1 1 0,1 0 0,0 0 0,-2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5:12.8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166 202 24575,'-2'1'0,"0"-1"0,-1 1 0,1 0 0,0-1 0,0 1 0,0 0 0,1 0 0,-1 0 0,0 1 0,0-1 0,0 0 0,1 1 0,-1-1 0,-1 3 0,-26 29 0,16-17 0,3-3 0,0 0 0,-14 25 0,67-85 0,-32 24 0,-14 19 0,-11 10 0,4 3 0,1 0 0,0 0 0,0 0 0,1 1 0,0 1 0,1-1 0,0 1 0,-10 22 0,14-29 0,8-10 0,1-1 0,-1 1 0,1 0 0,6-5 0,4-4 0,111-128 0,-49 57 0,-64 72 0,2-3 0,0 0 0,1 2 0,27-19 0,-44 34 0,1-1 0,0 1 0,-1 0 0,1-1 0,0 1 0,0 0 0,0 0 0,-1-1 0,1 1 0,0 0 0,0 0 0,0 0 0,-1 0 0,1 0 0,0 0 0,0 0 0,0 1 0,-1-1 0,1 0 0,0 0 0,0 0 0,0 1 0,-1-1 0,1 1 0,0-1 0,-1 0 0,1 1 0,0-1 0,-1 1 0,1 0 0,0-1 0,-1 1 0,1-1 0,0 2 0,-1-1 0,1-1 0,-1 1 0,1-1 0,-1 1 0,1 0 0,-1-1 0,1 1 0,-1-1 0,1 0 0,-1 1 0,1-1 0,0 1 0,-1-1 0,1 0 0,0 0 0,0 1 0,-1-1 0,1 0 0,0 0 0,-1 0 0,1 0 0,0 0 0,0 0 0,-1 0 0,1 0 0,0 0 0,0 0 0,-1 0 0,1 0 0,0 0 0,0-1 0,0 1 0,-30 18 0,1 2 0,-42 40 0,37-32 0,-94 87 0,9-2-1365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5:1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318 508 24575,'8'-8'0,"-1"1"0,0-1 0,0-1 0,-1 1 0,0-1 0,0-1 0,7-14 0,-14 24 0,0 0 0,1 0 0,-1-1 0,1 1 0,-1 0 0,0 0 0,1 1 0,-1-1 0,1 0 0,-1 0 0,0 0 0,1 0 0,-1 0 0,1 1 0,-1-1 0,1 0 0,-1 1 0,0-1 0,1 0 0,0 1 0,-1-1 0,1 0 0,-1 1 0,1-1 0,-1 1 0,1-1 0,-1 2 0,-21 15 0,-50 67 0,77-91 0,0 0 0,0-1 0,-1 1 0,5-13 0,9-15 0,4 0 0,-5 5 0,1 2 0,2 0 0,1 1 0,35-36 0,-13 14 0,-36 40 0,0 0 0,0 1 0,1 0 0,0 0 0,1 0 0,16-10 0,-72 43 0,24-14 0,2 0 0,-1 2 0,-19 16 0,0 1 0,32-25 0,0 1 0,1 0 0,-1 1 0,2 0 0,-1 1 0,1-1 0,0 1 0,-6 9 0,-2 8 0,3-4 0,-2 0 0,0 0 0,-1-1 0,-1-1 0,-19 18 0,39-54 0,6-11 0,71-140 0,-58 125 0,51-72 0,-10 19 0,-64 96 0,0 0 0,0-1 0,1 1 0,-1 0 0,0 0 0,0 0 0,0 0 0,0 0 0,0-1 0,0 1 0,0 0 0,0 0 0,0 0 0,0 0 0,0-1 0,0 1 0,0 0 0,0 0 0,0 0 0,0 0 0,0-1 0,0 1 0,0 0 0,0 0 0,0 0 0,0 0 0,0-1 0,0 1 0,0 0 0,0 0 0,0 0 0,0 0 0,0 0 0,0-1 0,-1 1 0,1 0 0,0 0 0,0 0 0,0 0 0,0 0 0,0 0 0,0-1 0,-1 1 0,1 0 0,0 0 0,0 0 0,-1 0 0,-11-1 0,-13 6 0,-6 8 0,-1 1 0,2 2 0,0 1 0,1 1 0,-38 31 0,25-19 0,12-8-341,1 0 0,2 3-1,-31 33 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5:45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32 24575,'5'-2'0,"1"0"0,-1 0 0,0-1 0,1 1 0,-1-1 0,6-6 0,-1 1 0,-31 18 0,6 0-341,0 0 0,1 1-1,-22 21 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5:48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24575,'1'-3'0,"1"-1"0,-1 1 0,1 0 0,0 0 0,0 0 0,0 0 0,1 0 0,3-3 0,0-1-227,-1 1-1,1-1 1,-1 0-1,0 0 1,5-13-1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5:49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24575,'-6'7'-151,"0"0"-1,0 0 0,1 1 0,-1 0 1,2 0-1,-1 0 0,1 0 1,-3 11-1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5:53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1 134 24575,'0'-3'0,"1"-1"0,-1 1 0,1 0 0,0 0 0,0 0 0,1 0 0,-1 0 0,0 0 0,1 0 0,0 1 0,0-1 0,2-2 0,31-34 0,-19 22 0,-12 12-195,1 0 0,-1 0 0,1 1 0,0-1 0,0 1 0,9-5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2:34.7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42 24575,'1'5'0,"1"0"0,0-1 0,0 0 0,0 1 0,0-1 0,1 0 0,-1 0 0,1 0 0,0-1 0,0 1 0,4 3 0,7 10 0,-1-1 0,1 0 0,1-1 0,0-1 0,20 15 0,10 9 0,-42-34 0,1 0 0,-1 1 0,1-1 0,-1 1 0,-1 0 0,1 0 0,-1 1 0,0-1 0,0 0 0,2 9 0,-3-9 0,1 1 0,0 0 0,0-1 0,1 1 0,-1-1 0,1 1 0,7 8 0,-10-14 0,0-1 0,0 1 0,0 0 0,0 0 0,0 0 0,0 0 0,0 0 0,0 0 0,0 0 0,0 0 0,0 0 0,0 0 0,0 0 0,0 0 0,0-1 0,0 1 0,0 0 0,0 0 0,0 0 0,0 0 0,1 0 0,-1 0 0,0 0 0,0 0 0,0 0 0,0 0 0,0 0 0,0 0 0,0 0 0,0 0 0,0 0 0,0 0 0,1 0 0,-1 0 0,0 0 0,0 0 0,0 0 0,0 0 0,0 0 0,0 0 0,0 0 0,0 0 0,0 0 0,0 0 0,0 0 0,1 0 0,-1 0 0,0 0 0,0 0 0,0 0 0,0 1 0,0-1 0,0 0 0,0 0 0,0 0 0,0 0 0,0 0 0,0 0 0,0 0 0,0 0 0,0 0 0,0 0 0,0 0 0,0 0 0,0 1 0,0-1 0,-1-11 0,-6-13 0,-9-4 0,0 1 0,-2 1 0,-35-41 0,47 60 0,-1 0 0,0 1 0,0-1 0,0 2 0,0-1 0,-1 1 0,0 0 0,0 0 0,0 1 0,-1 0 0,-11-3 0,29 16 0,1 0 0,20 14 0,154 80 0,-49-29 0,-134-74 0,-1 1 0,1-1 0,-1 1 0,1-1 0,0 1 0,-1-1 0,1 0 0,0 1 0,0-1 0,-1 0 0,1 1 0,0-1 0,0 0 0,-1 0 0,1 0 0,0 0 0,0 0 0,-1 0 0,1 0 0,0 0 0,0 0 0,0 0 0,-1 0 0,1 0 0,1-1 0,-2 0 0,1 1 0,-1-1 0,0 0 0,0 0 0,0 0 0,0 0 0,0 0 0,0 0 0,0 0 0,0 1 0,0-1 0,0 0 0,0 0 0,-1 0 0,1 0 0,0 0 0,-1 1 0,0-2 0,-24-46 0,22 44 0,-25-41 0,-17-29 0,45 74 0,0 0 0,0 0 0,0 0 0,0 0 0,0 0 0,1 0 0,-1 0 0,0 0 0,0 0 0,0 0 0,0 0 0,0 0 0,0 0 0,0 0 0,0 0 0,0 0 0,0 0 0,0 0 0,0 0 0,0 0 0,1 0 0,-1 0 0,0 0 0,0 0 0,0 0 0,0 0 0,0 0 0,0 0 0,0 0 0,0 0 0,0 0 0,0 0 0,0 0 0,0 0 0,0 0 0,0 0 0,0 0 0,0 0 0,0 0 0,1 0 0,-1 0 0,0 0 0,0 0 0,0-1 0,0 1 0,0 0 0,0 0 0,0 0 0,0 0 0,0 0 0,11 8 0,11 13 0,8 11 0,3 2 0,35 48 0,-88-91 0,-12-12 0,-307-224 0,321 231 0,-16-10 0,50 54 0,5-5 0,0 0 0,2-1 0,1-1 0,1-2 0,0 0 0,2-2 0,0 0 0,1-2 0,38 17 0,-64-34 0,-1 1 0,1 0 0,-1 0 0,1-1 0,0 1 0,0-1 0,-1 0 0,1 1 0,0-1 0,0 0 0,-1 0 0,1 0 0,0 0 0,2-1 0,-4 1 0,0 0 0,1 0 0,-1 0 0,0 0 0,0 0 0,0 0 0,1-1 0,-1 1 0,0 0 0,0 0 0,0 0 0,0 0 0,0-1 0,0 1 0,1 0 0,-1 0 0,0-1 0,0 1 0,0 0 0,0 0 0,0 0 0,0-1 0,0 1 0,0 0 0,0 0 0,0-1 0,0 1 0,0 0 0,0 0 0,0 0 0,0-1 0,0 1 0,0 0 0,0 0 0,-1-1 0,-10-14 0,-20-17 0,1 1 0,-1 1 0,-1 2 0,-42-29 0,74 57 0,0 0 0,0-1 0,-1 1 0,1 0 0,0 0 0,0-1 0,-1 1 0,1 0 0,0 0 0,0-1 0,-1 1 0,1 0 0,0 0 0,0 0 0,-1-1 0,1 1 0,0 0 0,-1 0 0,1 0 0,0 0 0,-1 0 0,1 0 0,0 0 0,-1 0 0,1 0 0,0 0 0,-1 0 0,1 0 0,0 0 0,-1 0 0,1 0 0,-1 0 0,1 0 0,0 0 0,0 0 0,-1 0 0,1 0 0,0 1 0,-1-1 0,1 0 0,0 0 0,-1 0 0,1 1 0,0-1 0,6 18 0,19 22 0,15 11 0,79 74 0,-114-121 0,-3-7 0,-7-13 0,-14-19 0,3 12 0,-26-40 0,42 63 0,0-1 0,0 1 0,0 0 0,0 0 0,-1 0 0,1 0 0,0-1 0,0 1 0,0 0 0,0 0 0,0 0 0,0-1 0,0 1 0,-1 0 0,1 0 0,0-1 0,0 1 0,0 0 0,0 0 0,0 0 0,0-1 0,0 1 0,0 0 0,0 0 0,0-1 0,0 1 0,0 0 0,1 0 0,-1 0 0,0-1 0,0 1 0,0 0 0,0 0 0,0-1 0,0 1 0,0 0 0,1 0 0,-1 0 0,0 0 0,0-1 0,1 1 0,10 2 0,13 10 0,64 44 0,-46-28 0,1-2 0,52 23 0,-95-49 0,1 1 0,-1-1 0,1 0 0,-1 1 0,1-1 0,0 0 0,-1 1 0,1-1 0,0 0 0,-1 0 0,1 0 0,0 1 0,-1-1 0,1 0 0,0 0 0,-1 0 0,1 0 0,0 0 0,0 0 0,-1-1 0,1 1 0,0 0 0,-1 0 0,1 0 0,0-1 0,0 1 0,-7-15 0,-29-27 0,31 38 0,-2-3 0,-2-1 0,1 0 0,0 0 0,0-1 0,1 0 0,0-1 0,-5-11 0,11 21 0,0 1 0,0-1 0,0 0 0,0 0 0,0 0 0,0 0 0,0 0 0,0 0 0,1 0 0,-1 0 0,0 0 0,0 0 0,0 0 0,0 0 0,0 0 0,0 0 0,0 0 0,0 0 0,0 0 0,0 0 0,0 0 0,0 1 0,0-1 0,1 0 0,-1 0 0,0 0 0,0 0 0,0 0 0,0 0 0,0 0 0,0 0 0,0-1 0,0 1 0,0 0 0,0 0 0,0 0 0,1 0 0,-1 0 0,0 0 0,0 0 0,0 0 0,0 0 0,0 0 0,0 0 0,0 0 0,0 0 0,0 0 0,0 0 0,0 0 0,0 0 0,0 0 0,0 0 0,0-1 0,0 1 0,0 0 0,0 0 0,0 0 0,1 0 0,-1 0 0,0 0 0,0 0 0,0 0 0,0 0 0,0 0 0,0 0 0,0-1 0,-1 1 0,1 0 0,11 7 0,10 8 0,-9-4 0,3 3 0,2 0 0,-1-1 0,30 16 0,-46-29 0,0 0 0,0 0 0,0 0 0,0 0 0,0 0 0,0-1 0,0 1 0,0 0 0,0 0 0,0 0 0,0 0 0,0 0 0,0 0 0,0-1 0,0 1 0,0 0 0,0 0 0,0 0 0,0 0 0,0 0 0,0 0 0,0 0 0,0-1 0,1 1 0,-1 0 0,0 0 0,0 0 0,0 0 0,0 0 0,0 0 0,0 0 0,0 0 0,1 0 0,-1 0 0,0 0 0,0 0 0,0 0 0,0 0 0,0 0 0,0 0 0,1 0 0,-1 0 0,0 0 0,0 0 0,0 0 0,0 0 0,0 0 0,0 0 0,1 0 0,-1 0 0,0 0 0,0 0 0,0 0 0,0 0 0,0 0 0,0 0 0,0 0 0,1 0 0,-1 0 0,0 1 0,0-1 0,0 0 0,0 0 0,0 0 0,0 0 0,0 0 0,0 0 0,0 1 0,-7-16 0,-15-14 0,7 12 0,-1 1 0,0 0 0,-1 1 0,-1 1 0,0 1 0,0 0 0,-36-17 0,51 30 0,6 4 0,10 11 0,20 15 0,-9-12 0,1-1 0,0-1 0,1-1 0,1-2 0,0 0 0,0-2 0,2-1 0,-1-2 0,1 0 0,0-2 0,1-1 0,0-2 0,49 1 0,-77-4 0,0 0 0,-1-1 0,1 1 0,0 0 0,-1 0 0,1-1 0,0 1 0,-1-1 0,1 1 0,0-1 0,-1 0 0,1 0 0,-1 1 0,0-1 0,1 0 0,-1 0 0,0-1 0,1 1 0,-1 0 0,0 0 0,0 0 0,0-1 0,1-2 0,0 1 0,-1 0 0,0 0 0,-1 0 0,1 0 0,0 0 0,-1-1 0,0 1 0,0 0 0,0 0 0,0-1 0,-1-4 0,-1-2 0,0 1 0,0 0 0,-1 0 0,0 0 0,-1 0 0,0 0 0,-10-14 0,12 20 0,0 0 0,0 0 0,-1 1 0,1-1 0,-1 1 0,0 0 0,0-1 0,0 1 0,0 1 0,0-1 0,0 0 0,0 1 0,-1-1 0,-4 0 0,-2 0 0,1 1 0,-1 0 0,-18 0 0,-12 0 0,29 0 0,7 0 0,-1 1 0,0-1 0,1 1 0,-1 0 0,1 0 0,-1 0 0,1 1 0,-6 1 0,9-1 0,-1 0 0,0 0 0,0 0 0,1 0 0,-1 1 0,1-1 0,-1 0 0,1 1 0,0-1 0,-1 1 0,1-1 0,0 1 0,0 0 0,0 0 0,0 0 0,0-1 0,1 1 0,-1 0 0,0 0 0,1 0 0,0 0 0,-1 3 0,-1 42-296,2-36-773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2:35.9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39 129 24575,'1'-2'0,"0"0"0,0 1 0,0-1 0,0 0 0,-1 0 0,1-1 0,-1 1 0,1 0 0,-1 0 0,0 0 0,0 0 0,0 0 0,0 0 0,0-1 0,0 1 0,-1 0 0,1 0 0,-1 0 0,0-4 0,-16-39 0,17 44 0,-21-37 0,17 73 0,4-31-53,0 6-135,0 1 1,1-1 0,0 1-1,0 0 1,1-1-1,4 13 1,-2-13-6639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2:36.2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24575,'1'0'0,"1"0"0,1 0 0,0 1 0,1 2 0,0 3 0,1 0 0,0 2 0,0 1 0,0 1 0,0-1 0,1 0 0,-2 1 0,0-2 0,0-3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0:31.2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365 430 24575,'-1'3'0,"1"0"0,-1-1 0,0 1 0,0 0 0,0-1 0,-1 1 0,1-1 0,0 0 0,-1 1 0,0-1 0,0 0 0,1 0 0,-1 0 0,0 0 0,-4 3 0,-36 24 0,-21 10 0,39-23 0,1-2 0,-39 18 0,23-15 0,22-9 0,15-8 0,7-2 0,67-35 0,-19 10 0,64-25 0,-115 51 0,-1 1 0,1-1 0,0 0 0,0 1 0,-1 0 0,1-1 0,0 1 0,0 0 0,0 0 0,-1 0 0,1 0 0,2 1 0,-2 4 0,-12 7 0,-2-2 0,0-2 0,-1 1 0,-26 11 0,-6-1 0,191-98 0,-166 92 0,-29 24 0,-12 10 0,47-37 0,23-12 0,26-16 0,5-7 0,-27 16 0,1 0 0,23-10 0,-37 19 0,0-1 0,0 1 0,0 0 0,0 0 0,0 0 0,0 0 0,0 0 0,1 0 0,-1-1 0,0 1 0,0 0 0,0 0 0,0 0 0,0 0 0,1 0 0,-1 0 0,0 0 0,0 0 0,0 0 0,0 0 0,0 0 0,1 0 0,-1 0 0,0 0 0,0 0 0,0 0 0,0 0 0,1 0 0,-1 0 0,0 0 0,0 0 0,0 0 0,0 0 0,1 0 0,-1 0 0,0 0 0,0 0 0,0 0 0,0 0 0,0 0 0,1 0 0,-1 0 0,0 1 0,0-1 0,0 0 0,0 0 0,0 0 0,0 0 0,0 0 0,1 1 0,-1-1 0,0 0 0,0 0 0,0 0 0,0 0 0,0 0 0,0 1 0,0-1 0,0 0 0,0 0 0,0 0 0,0 0 0,0 1 0,0-1 0,0 0 0,0 0 0,0 0 0,-8 16 0,2-3 0,6-13 0,0 0 0,0 0 0,-1 0 0,1 0 0,0 0 0,0 0 0,0 1 0,0-1 0,0 0 0,0 0 0,0 0 0,0 0 0,0 0 0,0 0 0,0 1 0,0-1 0,0 0 0,0 0 0,0 0 0,0 0 0,0 0 0,0 0 0,0 0 0,0 1 0,0-1 0,0 0 0,0 0 0,1 0 0,-1 0 0,0 0 0,0 0 0,0 0 0,0 0 0,0 1 0,0-1 0,0 0 0,0 0 0,0 0 0,0 0 0,1 0 0,-1 0 0,0 0 0,0 0 0,0 0 0,0 0 0,0 0 0,0 0 0,0 0 0,1 0 0,-1 0 0,0 0 0,0 0 0,0 0 0,0 0 0,0 0 0,0 0 0,1 0 0,-1 0 0,0 0 0,0 0 0,0 0 0,0 0 0,0 0 0,0 0 0,0 0 0,0 0 0,1 0 0,-1 0 0,0-1 0,46-21 0,-28 13 0,-16 8 0,-6 4 0,-113 76 0,118-79 0,33-27 0,-17 16 0,-15 10 0,-6 6 0,-8 8 0,8-8 0,0 0 0,0 0 0,-1-1 0,0 0 0,1 0 0,-9 5 0,13-10 0,-1 0 0,0 1 0,1-1 0,-1 0 0,0 0 0,1 0 0,-1 1 0,1-1 0,-1 0 0,1 0 0,0 0 0,-1 0 0,1 0 0,0 0 0,0 0 0,0 0 0,0-1 0,-9-20 0,4 20 0,0 0 0,-1 0 0,1 1 0,-1 0 0,1 0 0,-1 1 0,1-1 0,-1 1 0,1 0 0,-1 1 0,-10 1 0,-6 0 0,10-3 0,25 0 0,14 0 0,-27 2 0,-1-1 0,1 1 0,-1-1 0,0 1 0,0 0 0,1-1 0,-1 0 0,0 1 0,0-1 0,0 1 0,0-1 0,1 0 0,-1 0 0,0 1 0,0-1 0,0 0 0,0 0 0,0 0 0,0 0 0,0 0 0,0 0 0,0 0 0,1 0 0,-1-1 0,0 1 0,0 0 0,0 0 0,0-1 0,-1 0 0,2 0 0,0 0 0,0 0 0,0 0 0,0 0 0,0 0 0,0 0 0,0 0 0,0-1 0,1 1 0,-1 0 0,0 0 0,1 0 0,-1 0 0,1 0 0,-1 0 0,1 1 0,0-1 0,-1 0 0,1 0 0,0 0 0,0 0 0,-1 1 0,1-1 0,0 0 0,0 1 0,1-1 0,10-9 0,0 1 0,1 0 0,15-7 0,-17 10 0,0 0 0,0-1 0,0-1 0,-1 1 0,13-15 0,2-3 0,30-24 0,24-23 0,-68 60 0,11-10 0,-2-1 0,0-1 0,-2-1 0,17-30 0,-123 190 0,40-83 0,57-61 0,0 0 0,20-13 0,-21 17 0,-1 0 0,0-1 0,0 1 0,0-1 0,-1-1 0,0 1 0,0-1 0,-1 0 0,9-14 0,-40 39 0,-1 16 0,20-15 0,7-18 0,0-1 0,1 0 0,-1 1 0,0-1 0,0 1 0,0-1 0,1 0 0,-1 1 0,0-1 0,0 0 0,1 1 0,-1-1 0,0 0 0,1 0 0,-1 1 0,0-1 0,1 0 0,-1 0 0,1 0 0,-1 1 0,0-1 0,1 0 0,-1 0 0,1 0 0,-1 0 0,1 0 0,-1 0 0,0 0 0,1 0 0,-1 0 0,1 0 0,-1 0 0,0 0 0,1 0 0,-1 0 0,1 0 0,-1-1 0,1 1 0,-1 0 0,21-11 0,-21 11 0,1 0 0,0-1 0,-1 1 0,1 0 0,-1-1 0,1 1 0,0 0 0,-1-1 0,1 1 0,-1-1 0,1 1 0,-1-1 0,1 1 0,-1-1 0,0 1 0,1-1 0,-1 1 0,1-1 0,-1 0 0,0 1 0,0-1 0,1 1 0,-1-1 0,0 0 0,0 1 0,0-1 0,0 0 0,0 0 0,0 1 0,-1-1 0,0 1 0,0 0 0,1 0 0,-1 0 0,0 0 0,0 0 0,1 0 0,-1 1 0,0-1 0,0 0 0,1 0 0,-1 0 0,0 1 0,1-1 0,-1 0 0,0 1 0,1-1 0,-1 0 0,0 1 0,1-1 0,-1 1 0,0 0 0,-18 15 0,16-13 0,-187 146 0,180-141 0,-1-1 0,0 0 0,-22 9 0,23-11 0,0-1 0,0 2 0,0 0 0,1 0 0,-16 13 0,-71 69 0,96-88 0,0 0 0,-1 0 0,1 0 0,0 0 0,0 1 0,0-1 0,-1 0 0,1 0 0,0 1 0,0-1 0,0 0 0,-1 0 0,1 1 0,0-1 0,0 0 0,0 0 0,0 1 0,0-1 0,0 0 0,0 1 0,0-1 0,0 0 0,-1 0 0,1 1 0,0-1 0,1 0 0,-1 1 0,0-1 0,0 0 0,0 1 0,0-1 0,0 0 0,0 0 0,0 1 0,0-1 0,0 0 0,1 0 0,-1 1 0,0-1 0,0 0 0,0 0 0,1 1 0,-1-1 0,0 0 0,1 0 0,18 7 0,29-4 0,-45-3 0,17 2 0,32-1 0,-50-2 0,1 1 0,0 0 0,0 0 0,-1-1 0,1 0 0,0 1 0,-1-1 0,1 0 0,-1 0 0,1-1 0,-1 1 0,1 0 0,-1-1 0,3-2 0,-3 1 0,-1 0 0,1 1 0,-1-1 0,0 0 0,0 0 0,0 0 0,0 0 0,0-7 0,4-11 0,21-58 0,-7 39 0,-7 15 0,0 0 0,1 1 0,22-28 0,87-101 0,-112 140 0,0 0 0,-1-1 0,0-1 0,-1 1 0,0-1 0,-2-1 0,0 1 0,5-19 0,-8 13 0,-4 11 0,1 10 0,-1 0 0,1 0 0,0-1 0,0 1 0,0 0 0,-1 0 0,1 0 0,0 0 0,0 0 0,0 0 0,-1 0 0,1 0 0,0 0 0,0 0 0,0 0 0,-1 0 0,1 0 0,0 0 0,0 0 0,0 0 0,-1 0 0,1 0 0,0 0 0,0 0 0,0 1 0,-1-1 0,1 0 0,0 0 0,0 0 0,0 0 0,-1 0 0,1 0 0,0 1 0,0-1 0,0 0 0,0 0 0,0 0 0,0 0 0,-1 1 0,1-1 0,-3 6 0,-1 0 0,1 0 0,0 0 0,1 0 0,-1 0 0,-1 10 0,-2 1 0,-5 6 0,-1-1 0,0 0 0,-2-1 0,-26 31 0,20-28 0,-26 22 0,24-25 0,-24 31 0,16-17 0,-2-1 0,-40 31 0,52-49 0,0-1 0,-42 22 0,-3 2 0,-7 16 0,53-39 0,21-15 0,13-7 0,115-72 0,-100 61 0,47-36 0,-55 37 0,10-9 0,48-50 0,-5 4 0,-3 26-1365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2:36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20 24575,'-1'0'0,"0"-3"0,-1 0 0,-1-1 0,-1-1 0,0 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2:39.2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4 24575,'73'8'0,"-52"-4"0,39 0 0,-29 2 0,-29-6 0,-1 0 0,0 0 0,0 1 0,0-1 0,1 0 0,-1 1 0,0-1 0,0 1 0,0 0 0,0-1 0,0 1 0,0 0 0,0-1 0,0 1 0,0 0 0,0 0 0,0 0 0,0 0 0,0 0 0,-1 0 0,2 1 0,-3 0 0,0-1 0,0 0 0,1 0 0,-1 0 0,0 0 0,0-1 0,0 1 0,0 0 0,-1 0 0,1-1 0,0 1 0,0 0 0,0-1 0,-1 1 0,1-1 0,-2 1 0,-26 9 0,26-9 0,26 3 0,-16-3 0,-25-6 0,12 3 0,0 0 0,1-1 0,-1 1 0,1-1 0,0 0 0,0-1 0,-6-4 0,23 11 0,4 4 0,-4 0 0,-8-6 0,-1 1 0,0-1 0,0 1 0,0 0 0,0 0 0,0 0 0,0 1 0,0-1 0,-1 1 0,0-1 0,3 5 0,-5-7 0,-1 1 0,1-1 0,-1 1 0,1-1 0,-1 1 0,0-1 0,1 0 0,-1 1 0,0-1 0,1 0 0,-1 0 0,0 1 0,1-1 0,-1 0 0,0 0 0,0 0 0,1 0 0,-1 0 0,0 0 0,0 0 0,1 0 0,-1 0 0,0 0 0,-26 0 0,25 0 0,-3 0 0,-1 0 0,1-1 0,0 1 0,-1-1 0,1 0 0,0-1 0,0 1 0,-1-1 0,1 0 0,0 0 0,-8-5 0,-2 0 0,0 1 0,-1 1 0,-22-6 0,20 7 0,-1-2 0,-20-8 0,29 10 0,0 1 0,-1-1 0,0 2 0,-16-3 0,26 5 0,1 0 0,-1 0 0,1 0 0,0 0 0,-1 0 0,1 0 0,-1 0 0,1 0 0,-1 1 0,1-1 0,0 0 0,-1 0 0,1 0 0,0 0 0,-1 1 0,1-1 0,-1 0 0,1 0 0,0 0 0,0 1 0,-1-1 0,1 0 0,0 1 0,-1-1 0,1 0 0,0 1 0,0-1 0,0 0 0,-1 1 0,1-1 0,0 1 0,0-1 0,0 1 0,0 18 0,1-15 0,0 1 0,0-1 0,0 0 0,1 0 0,-1 0 0,5 6 0,37 27 0,-19-18 0,8 5 0,60 35 0,-47-32 0,-11-7-95,-15-9-159,-1 0 0,0 1 0,0 1 0,20 20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3:39.6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3:39.9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3:40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24575,'0'0'-8191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3:41.7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6:26.5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0 221 24575,'0'-3'0,"1"0"0,0 0 0,-1 0 0,1 0 0,0 0 0,1 0 0,-1 0 0,0 0 0,1 1 0,0-1 0,2-3 0,28-32 0,-15 18 0,65-95-1365,-76 105-5461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4:32.0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130 1 24575,'-130'136'-1365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4:34.7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125 0 24575,'-10'2'0,"0"1"0,0-1 0,1 1 0,-1 1 0,1 0 0,0 0 0,0 1 0,0 0 0,1 0 0,-12 11 0,9-8-1365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4:36.6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117 0 24575,'-7'1'0,"0"1"1,1-1-1,-1 1 0,0 1 0,1-1 0,-1 1 0,1 0 1,0 0-1,0 1 0,0 0 0,-8 7 0,-18 9-1367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0:33.5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7 134 24575,'-1'0'0,"1"0"0,0-1 0,-1 1 0,1 0 0,-1 0 0,1-1 0,0 1 0,-1 0 0,1-1 0,0 1 0,-1 0 0,1-1 0,0 1 0,0-1 0,-1 1 0,1 0 0,0-1 0,0 1 0,0-1 0,0 1 0,0-1 0,-1 1 0,1-1 0,0 1 0,0 0 0,0-1 0,0 1 0,0-1 0,0 1 0,1-1 0,-1 1 0,0-1 0,0 1 0,0-1 0,0 1 0,0 0 0,1-1 0,-1 1 0,0-1 0,0 1 0,1-1 0,8-19 0,2 8 27,1 0-1,0 0 1,19-14-1,10-8-1497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4:48.8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186 0 24575,'-6'2'0,"1"-1"0,-1 1 0,0 0 0,1 1 0,0-1 0,-1 1 0,1 0 0,0 0 0,0 1 0,1-1 0,-1 1 0,1 0 0,-6 6 0,-13 11 0,-62 36-1365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4:50.4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371 7 24575,'-8'0'0,"0"1"0,0 0 0,1 1 0,-1 0 0,1 0 0,-1 0 0,1 1 0,-9 5 0,-57 35 0,35-19 0,-61 28 0,102-54 0,32-20 0,0-1 0,-1-1 0,50-47 0,-84 71 0,0 0 0,-1 0 0,1 0 0,0 0 0,0 0 0,0 0 0,0 0 0,0 0 0,0 0 0,0 0 0,0 0 0,0 0 0,-1 0 0,1 0 0,0 0 0,0 0 0,0 0 0,0 0 0,0 0 0,0-1 0,0 1 0,0 0 0,0 0 0,-1 0 0,1 0 0,0 0 0,0 0 0,0 0 0,0 0 0,0 0 0,0 0 0,0 0 0,0 0 0,0 0 0,0-1 0,0 1 0,0 0 0,0 0 0,0 0 0,0 0 0,0 0 0,0 0 0,0 0 0,0 0 0,0 0 0,0-1 0,0 1 0,0 0 0,0 0 0,0 0 0,0 0 0,0 0 0,0 0 0,0 0 0,0 0 0,0 0 0,0-1 0,0 1 0,0 0 0,0 0 0,0 0 0,0 0 0,0 0 0,0 0 0,0 0 0,1 0 0,-1 0 0,-15 1 0,-14 7 0,-131 71 0,104-49 0,44-20 0,13-5 0,1-5 0,-1 0 0,1 0 0,-1 0 0,1 0 0,0 0 0,-1-1 0,1 1 0,-1 0 0,1-1 0,-1 1 0,1-1 0,-1 0 0,1 1 0,2-3 0,36-29-1365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4:50.8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22 24575,'1'0'0,"0"-1"0,0-1 0,0-1 0,-1-1 0,-2 1 0,-1 0 0,-1 0 0,-1 2 0,-2 0 0,0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4:52.8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771 148 24575,'-3'-2'0,"1"1"0,-1 0 0,0 0 0,0 0 0,1 0 0,-1 1 0,0-1 0,-6 0 0,6 1 0,-87-11 0,0 4 0,-110 7 0,125 0 0,62 1 0,20 1 0,22 0 0,-18-4 0,0-1 0,0 0 0,0 0 0,-1-1 0,20-11 0,49-32 0,-66 38 0,8-8 0,-20 17 0,0-1 0,-1 1 0,1-1 0,0 0 0,-1 1 0,1-1 0,-1 0 0,1 1 0,-1-1 0,1 0 0,-1 1 0,0-1 0,1 0 0,-1 0 0,0 0 0,0 1 0,1-1 0,-1 0 0,0 0 0,0 0 0,0 0 0,0 0 0,0 1 0,0-1 0,0 0 0,-1 0 0,1-1 0,-1 2 0,0 0 0,0 0 0,-1 0 0,1 0 0,0 0 0,0 0 0,0 1 0,0-1 0,0 0 0,-1 1 0,1-1 0,0 1 0,0-1 0,0 1 0,0-1 0,0 1 0,0 0 0,1-1 0,-1 1 0,-1 1 0,0-1 0,-56 44 0,-88 86 0,22-17 0,92-81 0,23-13 0,9-20 0,0 1 0,0 0 0,0-1 0,0 1 0,0-1 0,0 1 0,0 0 0,1-1 0,-1 1 0,0-1 0,1 1 0,-1-1 0,0 1 0,1-1 0,-1 1 0,0-1 0,1 1 0,-1-1 0,1 0 0,-1 1 0,1-1 0,-1 1 0,1-1 0,-1 0 0,1 0 0,0 1 0,-1-1 0,1 0 0,-1 0 0,2 0 0,1 1 0,-1-1 0,0 0 0,1 0 0,-1 0 0,1 0 0,-1-1 0,1 1 0,-1-1 0,1 1 0,-1-1 0,0 0 0,0 0 0,1 0 0,-1 0 0,3-3 0,35-25 0,-32 23 0,10-8 0,3-1 0,-1-1 0,0-1 0,-1-1 0,24-29 0,-43 47 0,0 0 0,0 0 0,-1 0 0,1 0 0,0 0 0,0 0 0,0 0 0,0 0 0,0 0 0,0 0 0,0 0 0,0 0 0,0 0 0,0 0 0,0 0 0,-1 0 0,1 0 0,0 0 0,0 0 0,0 0 0,0 0 0,0 0 0,0 0 0,0 0 0,0 0 0,0 0 0,0 0 0,0 0 0,0 0 0,0-1 0,0 1 0,0 0 0,0 0 0,-1 0 0,1 0 0,0 0 0,0 0 0,0 0 0,0 0 0,0 0 0,0 0 0,0 0 0,0 0 0,0 0 0,0-1 0,0 1 0,0 0 0,0 0 0,-13 7 0,-16 13 0,27-18 0,-40 35 0,39-34 0,1-1 0,0 0 0,0 1 0,0-1 0,1 1 0,-1-1 0,1 1 0,-1 0 0,1 0 0,0-1 0,0 1 0,0 0 0,0 0 0,1 0 0,-1 5 0,1-8 0,0 1 0,0-1 0,0 0 0,0 1 0,0-1 0,0 0 0,0 1 0,0-1 0,0 0 0,0 1 0,1-1 0,-1 0 0,0 0 0,0 1 0,0-1 0,0 0 0,1 1 0,-1-1 0,0 0 0,0 0 0,1 0 0,-1 1 0,0-1 0,1 0 0,-1 0 0,0 0 0,0 0 0,1 1 0,-1-1 0,0 0 0,1 0 0,-1 0 0,0 0 0,1 0 0,15-3 0,12-12 0,42-34 0,-62 43 0,-1-1 0,0 1 0,0-1 0,-1-1 0,0 1 0,10-16 0,-16 23 0,0-1 0,0 1 0,1-1 0,-1 1 0,0 0 0,0-1 0,0 1 0,1-1 0,-1 1 0,0-1 0,0 1 0,0-1 0,0 1 0,0-1 0,0 1 0,0-1 0,0 1 0,0-1 0,0 1 0,0-1 0,0 1 0,-1 0 0,1-1 0,0 1 0,0-1 0,0 1 0,-1-1 0,1 1 0,0 0 0,0-1 0,-1 1 0,1-1 0,0 1 0,-1 0 0,1-1 0,-1 1 0,-23-6 0,-26 10 0,31 0 0,1 0 0,-1 2 0,1 0 0,1 1 0,-1 1 0,1 0 0,1 1 0,-31 22 0,23-12 0,1 0 0,1 2 0,1 0 0,-36 47 0,56-66 0,0-1 0,0 0 0,0 0 0,0 0 0,0 1 0,0-1 0,1 1 0,-1-1 0,0 0 0,1 1 0,-1-1 0,1 1 0,0-1 0,-1 3 0,2-3 0,-1-1 0,0 0 0,0 1 0,1-1 0,-1 0 0,0 1 0,1-1 0,-1 0 0,0 0 0,1 1 0,-1-1 0,0 0 0,1 0 0,-1 0 0,1 0 0,-1 0 0,0 0 0,1 1 0,-1-1 0,1 0 0,-1 0 0,0 0 0,1 0 0,-1 0 0,1 0 0,-1-1 0,0 1 0,1 0 0,-1 0 0,1 0 0,-1 0 0,1-1 0,6-1 0,0-1 0,1 0 0,-1 0 0,8-6 0,28-20-455,-1-1 0,66-64 0,-90 77-6371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4:53.2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230 17 24575,'12'-16'0,"-20"16"0,-27 18 0,18-4 0,1 1 0,0 0 0,1 1 0,-17 23 0,18-21 0,-1 0 0,-2-1 0,-23 21 0,30-32 120,10-6-144,0 0-1,0 0 1,0 0 0,0 1-1,-1-1 1,1 0 0,0 0-1,0 0 1,0 0 0,0 0-1,0 0 1,-1 0 0,1 0-1,0 0 1,0 0-1,0 0 1,0 0 0,-1 0-1,1 0 1,0 0 0,0 0-1,0 0 1,0 0 0,-1 0-1,1 0 1,0 0 0,0 0-1,0 0 1,0 0 0,-1 0-1,1 0 1,0 0 0,0 0-1,0 0 1,0-1 0,0 1-1,0 0 1,-1 0 0,1 0-1,0 0 1,0 0 0,0 0-1,0-1 1,0 1-1,0 0 1,0 0 0,0 0-1,0 0 1,0 0 0,-1-1-1,1 1 1,0 0 0,0 0-1,0 0 1,0 0 0,0-1-1,0 1 1,0 0 0,0 0-1,1-1 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4:5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75 10 24575,'0'-1'0,"0"-1"0,-1 0 0,-1 0 0,-3 0 0,0 2 0,-2 1 0,-1 2 0,-1 1 0,1-1 0,0 2 0,0 1 0,1 0 0,1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4:56.1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314 1 24575,'-2'0'0,"0"1"0,-1-1 0,1 1 0,0 0 0,-1 0 0,1 0 0,0 0 0,0 0 0,0 1 0,0-1 0,0 0 0,0 1 0,0 0 0,0-1 0,-2 4 0,-24 32 0,24-32 0,-8 12 0,-66 87 0,64-89 0,0 0 0,-1-1 0,0-1 0,-24 17 0,-19 14 0,81-64 0,0-1 0,-1-1 0,37-49 0,23-25 0,-78 91 0,1 0 0,0 0 0,1 0 0,-1 1 0,1-1 0,0 1 0,0 1 0,1-1 0,-1 1 0,1 0 0,-1 1 0,1-1 0,0 1 0,0 1 0,10-2 0,-14 3-91,0-1 0,0 1 0,0-1 0,0 1 0,0-1 0,0 0 0,-1 0 0,1-1 0,0 1 0,0 0 0,-1-1 0,1 0 0,-1 1 0,4-4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4:58.4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4:58.7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4:54:59.5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32.png"/><Relationship Id="rId7" Type="http://schemas.openxmlformats.org/officeDocument/2006/relationships/image" Target="../media/image133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32.png"/><Relationship Id="rId9" Type="http://schemas.openxmlformats.org/officeDocument/2006/relationships/image" Target="../media/image1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6.png"/><Relationship Id="rId3" Type="http://schemas.openxmlformats.org/officeDocument/2006/relationships/image" Target="../media/image139.pn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17" Type="http://schemas.openxmlformats.org/officeDocument/2006/relationships/image" Target="../media/image150.png"/><Relationship Id="rId2" Type="http://schemas.openxmlformats.org/officeDocument/2006/relationships/image" Target="../media/image138.png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144.png"/><Relationship Id="rId5" Type="http://schemas.openxmlformats.org/officeDocument/2006/relationships/image" Target="../media/image99.png"/><Relationship Id="rId15" Type="http://schemas.openxmlformats.org/officeDocument/2006/relationships/image" Target="../media/image148.png"/><Relationship Id="rId10" Type="http://schemas.openxmlformats.org/officeDocument/2006/relationships/image" Target="../media/image143.png"/><Relationship Id="rId4" Type="http://schemas.openxmlformats.org/officeDocument/2006/relationships/image" Target="../media/image32.png"/><Relationship Id="rId9" Type="http://schemas.openxmlformats.org/officeDocument/2006/relationships/image" Target="../media/image142.png"/><Relationship Id="rId14" Type="http://schemas.openxmlformats.org/officeDocument/2006/relationships/image" Target="../media/image1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38.png"/><Relationship Id="rId18" Type="http://schemas.openxmlformats.org/officeDocument/2006/relationships/image" Target="../media/image159.png"/><Relationship Id="rId3" Type="http://schemas.openxmlformats.org/officeDocument/2006/relationships/image" Target="../media/image99.png"/><Relationship Id="rId7" Type="http://schemas.openxmlformats.org/officeDocument/2006/relationships/image" Target="../media/image142.png"/><Relationship Id="rId12" Type="http://schemas.openxmlformats.org/officeDocument/2006/relationships/image" Target="../media/image155.png"/><Relationship Id="rId17" Type="http://schemas.openxmlformats.org/officeDocument/2006/relationships/image" Target="../media/image158.png"/><Relationship Id="rId2" Type="http://schemas.openxmlformats.org/officeDocument/2006/relationships/image" Target="../media/image32.png"/><Relationship Id="rId16" Type="http://schemas.openxmlformats.org/officeDocument/2006/relationships/image" Target="../media/image157.png"/><Relationship Id="rId20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11" Type="http://schemas.openxmlformats.org/officeDocument/2006/relationships/image" Target="../media/image154.png"/><Relationship Id="rId5" Type="http://schemas.openxmlformats.org/officeDocument/2006/relationships/image" Target="../media/image151.png"/><Relationship Id="rId15" Type="http://schemas.openxmlformats.org/officeDocument/2006/relationships/image" Target="../media/image156.png"/><Relationship Id="rId10" Type="http://schemas.openxmlformats.org/officeDocument/2006/relationships/image" Target="../media/image153.png"/><Relationship Id="rId19" Type="http://schemas.openxmlformats.org/officeDocument/2006/relationships/image" Target="../media/image160.png"/><Relationship Id="rId4" Type="http://schemas.openxmlformats.org/officeDocument/2006/relationships/image" Target="../media/image100.png"/><Relationship Id="rId9" Type="http://schemas.openxmlformats.org/officeDocument/2006/relationships/image" Target="../media/image152.png"/><Relationship Id="rId14" Type="http://schemas.openxmlformats.org/officeDocument/2006/relationships/image" Target="../media/image1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64.png"/><Relationship Id="rId3" Type="http://schemas.openxmlformats.org/officeDocument/2006/relationships/image" Target="../media/image99.png"/><Relationship Id="rId7" Type="http://schemas.openxmlformats.org/officeDocument/2006/relationships/image" Target="../media/image140.png"/><Relationship Id="rId12" Type="http://schemas.openxmlformats.org/officeDocument/2006/relationships/image" Target="../media/image163.png"/><Relationship Id="rId17" Type="http://schemas.openxmlformats.org/officeDocument/2006/relationships/image" Target="../media/image168.png"/><Relationship Id="rId2" Type="http://schemas.openxmlformats.org/officeDocument/2006/relationships/image" Target="../media/image32.png"/><Relationship Id="rId16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5" Type="http://schemas.openxmlformats.org/officeDocument/2006/relationships/image" Target="../media/image166.png"/><Relationship Id="rId10" Type="http://schemas.openxmlformats.org/officeDocument/2006/relationships/image" Target="../media/image143.png"/><Relationship Id="rId4" Type="http://schemas.openxmlformats.org/officeDocument/2006/relationships/image" Target="../media/image100.png"/><Relationship Id="rId9" Type="http://schemas.openxmlformats.org/officeDocument/2006/relationships/image" Target="../media/image142.png"/><Relationship Id="rId14" Type="http://schemas.openxmlformats.org/officeDocument/2006/relationships/image" Target="../media/image16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71.png"/><Relationship Id="rId18" Type="http://schemas.openxmlformats.org/officeDocument/2006/relationships/image" Target="../media/image158.png"/><Relationship Id="rId3" Type="http://schemas.openxmlformats.org/officeDocument/2006/relationships/image" Target="../media/image99.png"/><Relationship Id="rId21" Type="http://schemas.openxmlformats.org/officeDocument/2006/relationships/image" Target="../media/image177.png"/><Relationship Id="rId7" Type="http://schemas.openxmlformats.org/officeDocument/2006/relationships/image" Target="../media/image169.png"/><Relationship Id="rId12" Type="http://schemas.openxmlformats.org/officeDocument/2006/relationships/image" Target="../media/image170.png"/><Relationship Id="rId17" Type="http://schemas.openxmlformats.org/officeDocument/2006/relationships/image" Target="../media/image175.png"/><Relationship Id="rId2" Type="http://schemas.openxmlformats.org/officeDocument/2006/relationships/image" Target="../media/image32.png"/><Relationship Id="rId16" Type="http://schemas.openxmlformats.org/officeDocument/2006/relationships/image" Target="../media/image174.png"/><Relationship Id="rId20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5" Type="http://schemas.openxmlformats.org/officeDocument/2006/relationships/image" Target="../media/image173.png"/><Relationship Id="rId10" Type="http://schemas.openxmlformats.org/officeDocument/2006/relationships/image" Target="../media/image143.png"/><Relationship Id="rId19" Type="http://schemas.openxmlformats.org/officeDocument/2006/relationships/image" Target="../media/image159.png"/><Relationship Id="rId4" Type="http://schemas.openxmlformats.org/officeDocument/2006/relationships/image" Target="../media/image100.png"/><Relationship Id="rId9" Type="http://schemas.openxmlformats.org/officeDocument/2006/relationships/image" Target="../media/image142.png"/><Relationship Id="rId14" Type="http://schemas.openxmlformats.org/officeDocument/2006/relationships/image" Target="../media/image172.png"/><Relationship Id="rId22" Type="http://schemas.openxmlformats.org/officeDocument/2006/relationships/image" Target="../media/image17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82.png"/><Relationship Id="rId18" Type="http://schemas.openxmlformats.org/officeDocument/2006/relationships/image" Target="../media/image187.png"/><Relationship Id="rId3" Type="http://schemas.openxmlformats.org/officeDocument/2006/relationships/image" Target="../media/image99.png"/><Relationship Id="rId21" Type="http://schemas.openxmlformats.org/officeDocument/2006/relationships/image" Target="../media/image188.png"/><Relationship Id="rId7" Type="http://schemas.openxmlformats.org/officeDocument/2006/relationships/image" Target="../media/image180.png"/><Relationship Id="rId12" Type="http://schemas.openxmlformats.org/officeDocument/2006/relationships/image" Target="../media/image181.png"/><Relationship Id="rId17" Type="http://schemas.openxmlformats.org/officeDocument/2006/relationships/image" Target="../media/image186.png"/><Relationship Id="rId2" Type="http://schemas.openxmlformats.org/officeDocument/2006/relationships/image" Target="../media/image32.png"/><Relationship Id="rId16" Type="http://schemas.openxmlformats.org/officeDocument/2006/relationships/image" Target="../media/image185.png"/><Relationship Id="rId20" Type="http://schemas.openxmlformats.org/officeDocument/2006/relationships/image" Target="../media/image1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5" Type="http://schemas.openxmlformats.org/officeDocument/2006/relationships/image" Target="../media/image184.png"/><Relationship Id="rId23" Type="http://schemas.openxmlformats.org/officeDocument/2006/relationships/image" Target="../media/image161.png"/><Relationship Id="rId10" Type="http://schemas.openxmlformats.org/officeDocument/2006/relationships/image" Target="../media/image143.png"/><Relationship Id="rId19" Type="http://schemas.openxmlformats.org/officeDocument/2006/relationships/image" Target="../media/image158.png"/><Relationship Id="rId4" Type="http://schemas.openxmlformats.org/officeDocument/2006/relationships/image" Target="../media/image100.png"/><Relationship Id="rId9" Type="http://schemas.openxmlformats.org/officeDocument/2006/relationships/image" Target="../media/image142.png"/><Relationship Id="rId14" Type="http://schemas.openxmlformats.org/officeDocument/2006/relationships/image" Target="../media/image183.png"/><Relationship Id="rId22" Type="http://schemas.openxmlformats.org/officeDocument/2006/relationships/image" Target="../media/image18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92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93.png"/><Relationship Id="rId7" Type="http://schemas.openxmlformats.org/officeDocument/2006/relationships/image" Target="../media/image19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Relationship Id="rId9" Type="http://schemas.openxmlformats.org/officeDocument/2006/relationships/image" Target="../media/image19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13" Type="http://schemas.openxmlformats.org/officeDocument/2006/relationships/image" Target="../media/image206.png"/><Relationship Id="rId18" Type="http://schemas.openxmlformats.org/officeDocument/2006/relationships/image" Target="../media/image211.png"/><Relationship Id="rId3" Type="http://schemas.openxmlformats.org/officeDocument/2006/relationships/image" Target="../media/image193.png"/><Relationship Id="rId7" Type="http://schemas.openxmlformats.org/officeDocument/2006/relationships/image" Target="../media/image200.png"/><Relationship Id="rId12" Type="http://schemas.openxmlformats.org/officeDocument/2006/relationships/image" Target="../media/image205.png"/><Relationship Id="rId17" Type="http://schemas.openxmlformats.org/officeDocument/2006/relationships/image" Target="../media/image210.png"/><Relationship Id="rId2" Type="http://schemas.openxmlformats.org/officeDocument/2006/relationships/image" Target="../media/image32.png"/><Relationship Id="rId16" Type="http://schemas.openxmlformats.org/officeDocument/2006/relationships/image" Target="../media/image209.png"/><Relationship Id="rId20" Type="http://schemas.openxmlformats.org/officeDocument/2006/relationships/image" Target="../media/image2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9.png"/><Relationship Id="rId11" Type="http://schemas.openxmlformats.org/officeDocument/2006/relationships/image" Target="../media/image204.png"/><Relationship Id="rId5" Type="http://schemas.openxmlformats.org/officeDocument/2006/relationships/image" Target="../media/image195.png"/><Relationship Id="rId15" Type="http://schemas.openxmlformats.org/officeDocument/2006/relationships/image" Target="../media/image208.png"/><Relationship Id="rId10" Type="http://schemas.openxmlformats.org/officeDocument/2006/relationships/image" Target="../media/image203.png"/><Relationship Id="rId19" Type="http://schemas.openxmlformats.org/officeDocument/2006/relationships/image" Target="../media/image212.png"/><Relationship Id="rId4" Type="http://schemas.openxmlformats.org/officeDocument/2006/relationships/image" Target="../media/image194.png"/><Relationship Id="rId9" Type="http://schemas.openxmlformats.org/officeDocument/2006/relationships/image" Target="../media/image202.png"/><Relationship Id="rId14" Type="http://schemas.openxmlformats.org/officeDocument/2006/relationships/image" Target="../media/image20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8.xml"/><Relationship Id="rId21" Type="http://schemas.openxmlformats.org/officeDocument/2006/relationships/image" Target="../media/image1880.png"/><Relationship Id="rId42" Type="http://schemas.openxmlformats.org/officeDocument/2006/relationships/customXml" Target="../ink/ink12.xml"/><Relationship Id="rId63" Type="http://schemas.openxmlformats.org/officeDocument/2006/relationships/customXml" Target="../ink/ink26.xml"/><Relationship Id="rId84" Type="http://schemas.openxmlformats.org/officeDocument/2006/relationships/customXml" Target="../ink/ink46.xml"/><Relationship Id="rId138" Type="http://schemas.openxmlformats.org/officeDocument/2006/relationships/customXml" Target="../ink/ink79.xml"/><Relationship Id="rId159" Type="http://schemas.openxmlformats.org/officeDocument/2006/relationships/image" Target="../media/image236.png"/><Relationship Id="rId170" Type="http://schemas.openxmlformats.org/officeDocument/2006/relationships/customXml" Target="../ink/ink97.xml"/><Relationship Id="rId191" Type="http://schemas.openxmlformats.org/officeDocument/2006/relationships/image" Target="../media/image247.png"/><Relationship Id="rId107" Type="http://schemas.openxmlformats.org/officeDocument/2006/relationships/image" Target="../media/image2130.png"/><Relationship Id="rId11" Type="http://schemas.openxmlformats.org/officeDocument/2006/relationships/image" Target="../media/image219.png"/><Relationship Id="rId32" Type="http://schemas.openxmlformats.org/officeDocument/2006/relationships/customXml" Target="../ink/ink7.xml"/><Relationship Id="rId53" Type="http://schemas.openxmlformats.org/officeDocument/2006/relationships/customXml" Target="../ink/ink18.xml"/><Relationship Id="rId74" Type="http://schemas.openxmlformats.org/officeDocument/2006/relationships/image" Target="../media/image2060.png"/><Relationship Id="rId128" Type="http://schemas.openxmlformats.org/officeDocument/2006/relationships/customXml" Target="../ink/ink74.xml"/><Relationship Id="rId149" Type="http://schemas.openxmlformats.org/officeDocument/2006/relationships/image" Target="../media/image2310.png"/><Relationship Id="rId5" Type="http://schemas.openxmlformats.org/officeDocument/2006/relationships/image" Target="../media/image194.png"/><Relationship Id="rId95" Type="http://schemas.openxmlformats.org/officeDocument/2006/relationships/customXml" Target="../ink/ink55.xml"/><Relationship Id="rId160" Type="http://schemas.openxmlformats.org/officeDocument/2006/relationships/customXml" Target="../ink/ink92.xml"/><Relationship Id="rId181" Type="http://schemas.openxmlformats.org/officeDocument/2006/relationships/customXml" Target="../ink/ink105.xml"/><Relationship Id="rId22" Type="http://schemas.openxmlformats.org/officeDocument/2006/relationships/customXml" Target="../ink/ink2.xml"/><Relationship Id="rId43" Type="http://schemas.openxmlformats.org/officeDocument/2006/relationships/image" Target="../media/image1990.png"/><Relationship Id="rId64" Type="http://schemas.openxmlformats.org/officeDocument/2006/relationships/customXml" Target="../ink/ink27.xml"/><Relationship Id="rId118" Type="http://schemas.openxmlformats.org/officeDocument/2006/relationships/customXml" Target="../ink/ink69.xml"/><Relationship Id="rId139" Type="http://schemas.openxmlformats.org/officeDocument/2006/relationships/image" Target="../media/image2280.png"/><Relationship Id="rId85" Type="http://schemas.openxmlformats.org/officeDocument/2006/relationships/customXml" Target="../ink/ink47.xml"/><Relationship Id="rId150" Type="http://schemas.openxmlformats.org/officeDocument/2006/relationships/customXml" Target="../ink/ink87.xml"/><Relationship Id="rId171" Type="http://schemas.openxmlformats.org/officeDocument/2006/relationships/customXml" Target="../ink/ink98.xml"/><Relationship Id="rId192" Type="http://schemas.openxmlformats.org/officeDocument/2006/relationships/customXml" Target="../ink/ink113.xml"/><Relationship Id="rId12" Type="http://schemas.openxmlformats.org/officeDocument/2006/relationships/image" Target="../media/image220.png"/><Relationship Id="rId33" Type="http://schemas.openxmlformats.org/officeDocument/2006/relationships/image" Target="../media/image1940.png"/><Relationship Id="rId108" Type="http://schemas.openxmlformats.org/officeDocument/2006/relationships/customXml" Target="../ink/ink63.xml"/><Relationship Id="rId129" Type="http://schemas.openxmlformats.org/officeDocument/2006/relationships/image" Target="../media/image2230.png"/><Relationship Id="rId54" Type="http://schemas.openxmlformats.org/officeDocument/2006/relationships/customXml" Target="../ink/ink19.xml"/><Relationship Id="rId75" Type="http://schemas.openxmlformats.org/officeDocument/2006/relationships/customXml" Target="../ink/ink37.xml"/><Relationship Id="rId96" Type="http://schemas.openxmlformats.org/officeDocument/2006/relationships/image" Target="../media/image2090.png"/><Relationship Id="rId140" Type="http://schemas.openxmlformats.org/officeDocument/2006/relationships/customXml" Target="../ink/ink80.xml"/><Relationship Id="rId161" Type="http://schemas.openxmlformats.org/officeDocument/2006/relationships/image" Target="../media/image237.png"/><Relationship Id="rId182" Type="http://schemas.openxmlformats.org/officeDocument/2006/relationships/customXml" Target="../ink/ink106.xml"/><Relationship Id="rId6" Type="http://schemas.openxmlformats.org/officeDocument/2006/relationships/image" Target="../media/image195.png"/><Relationship Id="rId23" Type="http://schemas.openxmlformats.org/officeDocument/2006/relationships/image" Target="../media/image1890.png"/><Relationship Id="rId119" Type="http://schemas.openxmlformats.org/officeDocument/2006/relationships/image" Target="../media/image2180.png"/><Relationship Id="rId44" Type="http://schemas.openxmlformats.org/officeDocument/2006/relationships/customXml" Target="../ink/ink13.xml"/><Relationship Id="rId65" Type="http://schemas.openxmlformats.org/officeDocument/2006/relationships/customXml" Target="../ink/ink28.xml"/><Relationship Id="rId86" Type="http://schemas.openxmlformats.org/officeDocument/2006/relationships/customXml" Target="../ink/ink48.xml"/><Relationship Id="rId130" Type="http://schemas.openxmlformats.org/officeDocument/2006/relationships/customXml" Target="../ink/ink75.xml"/><Relationship Id="rId151" Type="http://schemas.openxmlformats.org/officeDocument/2006/relationships/image" Target="../media/image2320.png"/><Relationship Id="rId172" Type="http://schemas.openxmlformats.org/officeDocument/2006/relationships/customXml" Target="../ink/ink99.xml"/><Relationship Id="rId193" Type="http://schemas.openxmlformats.org/officeDocument/2006/relationships/image" Target="../media/image248.png"/><Relationship Id="rId13" Type="http://schemas.openxmlformats.org/officeDocument/2006/relationships/image" Target="../media/image221.png"/><Relationship Id="rId109" Type="http://schemas.openxmlformats.org/officeDocument/2006/relationships/image" Target="../media/image2140.png"/><Relationship Id="rId34" Type="http://schemas.openxmlformats.org/officeDocument/2006/relationships/customXml" Target="../ink/ink8.xml"/><Relationship Id="rId50" Type="http://schemas.openxmlformats.org/officeDocument/2006/relationships/customXml" Target="../ink/ink16.xml"/><Relationship Id="rId55" Type="http://schemas.openxmlformats.org/officeDocument/2006/relationships/customXml" Target="../ink/ink20.xml"/><Relationship Id="rId76" Type="http://schemas.openxmlformats.org/officeDocument/2006/relationships/customXml" Target="../ink/ink38.xml"/><Relationship Id="rId97" Type="http://schemas.openxmlformats.org/officeDocument/2006/relationships/customXml" Target="../ink/ink56.xml"/><Relationship Id="rId104" Type="http://schemas.openxmlformats.org/officeDocument/2006/relationships/customXml" Target="../ink/ink61.xml"/><Relationship Id="rId120" Type="http://schemas.openxmlformats.org/officeDocument/2006/relationships/customXml" Target="../ink/ink70.xml"/><Relationship Id="rId125" Type="http://schemas.openxmlformats.org/officeDocument/2006/relationships/image" Target="../media/image2210.png"/><Relationship Id="rId141" Type="http://schemas.openxmlformats.org/officeDocument/2006/relationships/image" Target="../media/image2290.png"/><Relationship Id="rId146" Type="http://schemas.openxmlformats.org/officeDocument/2006/relationships/customXml" Target="../ink/ink84.xml"/><Relationship Id="rId167" Type="http://schemas.openxmlformats.org/officeDocument/2006/relationships/image" Target="../media/image240.png"/><Relationship Id="rId188" Type="http://schemas.openxmlformats.org/officeDocument/2006/relationships/customXml" Target="../ink/ink111.xml"/><Relationship Id="rId7" Type="http://schemas.openxmlformats.org/officeDocument/2006/relationships/image" Target="../media/image215.png"/><Relationship Id="rId71" Type="http://schemas.openxmlformats.org/officeDocument/2006/relationships/customXml" Target="../ink/ink34.xml"/><Relationship Id="rId92" Type="http://schemas.openxmlformats.org/officeDocument/2006/relationships/customXml" Target="../ink/ink53.xml"/><Relationship Id="rId162" Type="http://schemas.openxmlformats.org/officeDocument/2006/relationships/customXml" Target="../ink/ink93.xml"/><Relationship Id="rId183" Type="http://schemas.openxmlformats.org/officeDocument/2006/relationships/customXml" Target="../ink/ink107.xml"/><Relationship Id="rId2" Type="http://schemas.openxmlformats.org/officeDocument/2006/relationships/image" Target="../media/image214.gif"/><Relationship Id="rId29" Type="http://schemas.openxmlformats.org/officeDocument/2006/relationships/image" Target="../media/image1920.png"/><Relationship Id="rId24" Type="http://schemas.openxmlformats.org/officeDocument/2006/relationships/customXml" Target="../ink/ink3.xml"/><Relationship Id="rId40" Type="http://schemas.openxmlformats.org/officeDocument/2006/relationships/customXml" Target="../ink/ink11.xml"/><Relationship Id="rId45" Type="http://schemas.openxmlformats.org/officeDocument/2006/relationships/image" Target="../media/image2000.png"/><Relationship Id="rId66" Type="http://schemas.openxmlformats.org/officeDocument/2006/relationships/customXml" Target="../ink/ink29.xml"/><Relationship Id="rId87" Type="http://schemas.openxmlformats.org/officeDocument/2006/relationships/customXml" Target="../ink/ink49.xml"/><Relationship Id="rId110" Type="http://schemas.openxmlformats.org/officeDocument/2006/relationships/customXml" Target="../ink/ink64.xml"/><Relationship Id="rId115" Type="http://schemas.openxmlformats.org/officeDocument/2006/relationships/customXml" Target="../ink/ink67.xml"/><Relationship Id="rId131" Type="http://schemas.openxmlformats.org/officeDocument/2006/relationships/image" Target="../media/image2240.png"/><Relationship Id="rId136" Type="http://schemas.openxmlformats.org/officeDocument/2006/relationships/customXml" Target="../ink/ink78.xml"/><Relationship Id="rId157" Type="http://schemas.openxmlformats.org/officeDocument/2006/relationships/image" Target="../media/image235.png"/><Relationship Id="rId178" Type="http://schemas.openxmlformats.org/officeDocument/2006/relationships/image" Target="../media/image244.png"/><Relationship Id="rId61" Type="http://schemas.openxmlformats.org/officeDocument/2006/relationships/customXml" Target="../ink/ink24.xml"/><Relationship Id="rId82" Type="http://schemas.openxmlformats.org/officeDocument/2006/relationships/customXml" Target="../ink/ink44.xml"/><Relationship Id="rId152" Type="http://schemas.openxmlformats.org/officeDocument/2006/relationships/customXml" Target="../ink/ink88.xml"/><Relationship Id="rId173" Type="http://schemas.openxmlformats.org/officeDocument/2006/relationships/customXml" Target="../ink/ink100.xml"/><Relationship Id="rId19" Type="http://schemas.openxmlformats.org/officeDocument/2006/relationships/image" Target="../media/image227.png"/><Relationship Id="rId14" Type="http://schemas.openxmlformats.org/officeDocument/2006/relationships/image" Target="../media/image222.png"/><Relationship Id="rId30" Type="http://schemas.openxmlformats.org/officeDocument/2006/relationships/customXml" Target="../ink/ink6.xml"/><Relationship Id="rId35" Type="http://schemas.openxmlformats.org/officeDocument/2006/relationships/image" Target="../media/image1950.png"/><Relationship Id="rId56" Type="http://schemas.openxmlformats.org/officeDocument/2006/relationships/customXml" Target="../ink/ink21.xml"/><Relationship Id="rId77" Type="http://schemas.openxmlformats.org/officeDocument/2006/relationships/customXml" Target="../ink/ink39.xml"/><Relationship Id="rId100" Type="http://schemas.openxmlformats.org/officeDocument/2006/relationships/image" Target="../media/image2100.png"/><Relationship Id="rId105" Type="http://schemas.openxmlformats.org/officeDocument/2006/relationships/image" Target="../media/image2120.png"/><Relationship Id="rId126" Type="http://schemas.openxmlformats.org/officeDocument/2006/relationships/customXml" Target="../ink/ink73.xml"/><Relationship Id="rId147" Type="http://schemas.openxmlformats.org/officeDocument/2006/relationships/customXml" Target="../ink/ink85.xml"/><Relationship Id="rId168" Type="http://schemas.openxmlformats.org/officeDocument/2006/relationships/customXml" Target="../ink/ink96.xml"/><Relationship Id="rId8" Type="http://schemas.openxmlformats.org/officeDocument/2006/relationships/image" Target="../media/image216.png"/><Relationship Id="rId51" Type="http://schemas.openxmlformats.org/officeDocument/2006/relationships/customXml" Target="../ink/ink17.xml"/><Relationship Id="rId72" Type="http://schemas.openxmlformats.org/officeDocument/2006/relationships/customXml" Target="../ink/ink35.xml"/><Relationship Id="rId93" Type="http://schemas.openxmlformats.org/officeDocument/2006/relationships/image" Target="../media/image2080.png"/><Relationship Id="rId98" Type="http://schemas.openxmlformats.org/officeDocument/2006/relationships/customXml" Target="../ink/ink57.xml"/><Relationship Id="rId121" Type="http://schemas.openxmlformats.org/officeDocument/2006/relationships/image" Target="../media/image2190.png"/><Relationship Id="rId142" Type="http://schemas.openxmlformats.org/officeDocument/2006/relationships/customXml" Target="../ink/ink81.xml"/><Relationship Id="rId163" Type="http://schemas.openxmlformats.org/officeDocument/2006/relationships/image" Target="../media/image238.png"/><Relationship Id="rId184" Type="http://schemas.openxmlformats.org/officeDocument/2006/relationships/customXml" Target="../ink/ink108.xml"/><Relationship Id="rId189" Type="http://schemas.openxmlformats.org/officeDocument/2006/relationships/image" Target="../media/image246.png"/><Relationship Id="rId3" Type="http://schemas.openxmlformats.org/officeDocument/2006/relationships/image" Target="../media/image32.png"/><Relationship Id="rId25" Type="http://schemas.openxmlformats.org/officeDocument/2006/relationships/image" Target="../media/image1900.png"/><Relationship Id="rId46" Type="http://schemas.openxmlformats.org/officeDocument/2006/relationships/customXml" Target="../ink/ink14.xml"/><Relationship Id="rId67" Type="http://schemas.openxmlformats.org/officeDocument/2006/relationships/customXml" Target="../ink/ink30.xml"/><Relationship Id="rId116" Type="http://schemas.openxmlformats.org/officeDocument/2006/relationships/image" Target="../media/image2170.png"/><Relationship Id="rId137" Type="http://schemas.openxmlformats.org/officeDocument/2006/relationships/image" Target="../media/image2270.png"/><Relationship Id="rId158" Type="http://schemas.openxmlformats.org/officeDocument/2006/relationships/customXml" Target="../ink/ink91.xml"/><Relationship Id="rId20" Type="http://schemas.openxmlformats.org/officeDocument/2006/relationships/customXml" Target="../ink/ink1.xml"/><Relationship Id="rId41" Type="http://schemas.openxmlformats.org/officeDocument/2006/relationships/image" Target="../media/image1980.png"/><Relationship Id="rId62" Type="http://schemas.openxmlformats.org/officeDocument/2006/relationships/customXml" Target="../ink/ink25.xml"/><Relationship Id="rId83" Type="http://schemas.openxmlformats.org/officeDocument/2006/relationships/customXml" Target="../ink/ink45.xml"/><Relationship Id="rId88" Type="http://schemas.openxmlformats.org/officeDocument/2006/relationships/customXml" Target="../ink/ink50.xml"/><Relationship Id="rId111" Type="http://schemas.openxmlformats.org/officeDocument/2006/relationships/image" Target="../media/image2150.png"/><Relationship Id="rId132" Type="http://schemas.openxmlformats.org/officeDocument/2006/relationships/customXml" Target="../ink/ink76.xml"/><Relationship Id="rId153" Type="http://schemas.openxmlformats.org/officeDocument/2006/relationships/image" Target="../media/image233.png"/><Relationship Id="rId174" Type="http://schemas.openxmlformats.org/officeDocument/2006/relationships/image" Target="../media/image242.png"/><Relationship Id="rId179" Type="http://schemas.openxmlformats.org/officeDocument/2006/relationships/customXml" Target="../ink/ink103.xml"/><Relationship Id="rId190" Type="http://schemas.openxmlformats.org/officeDocument/2006/relationships/customXml" Target="../ink/ink112.xml"/><Relationship Id="rId15" Type="http://schemas.openxmlformats.org/officeDocument/2006/relationships/image" Target="../media/image223.png"/><Relationship Id="rId36" Type="http://schemas.openxmlformats.org/officeDocument/2006/relationships/customXml" Target="../ink/ink9.xml"/><Relationship Id="rId57" Type="http://schemas.openxmlformats.org/officeDocument/2006/relationships/image" Target="../media/image2040.png"/><Relationship Id="rId106" Type="http://schemas.openxmlformats.org/officeDocument/2006/relationships/customXml" Target="../ink/ink62.xml"/><Relationship Id="rId127" Type="http://schemas.openxmlformats.org/officeDocument/2006/relationships/image" Target="../media/image2220.png"/><Relationship Id="rId10" Type="http://schemas.openxmlformats.org/officeDocument/2006/relationships/image" Target="../media/image218.png"/><Relationship Id="rId31" Type="http://schemas.openxmlformats.org/officeDocument/2006/relationships/image" Target="../media/image1930.png"/><Relationship Id="rId52" Type="http://schemas.openxmlformats.org/officeDocument/2006/relationships/image" Target="../media/image2030.png"/><Relationship Id="rId73" Type="http://schemas.openxmlformats.org/officeDocument/2006/relationships/customXml" Target="../ink/ink36.xml"/><Relationship Id="rId78" Type="http://schemas.openxmlformats.org/officeDocument/2006/relationships/customXml" Target="../ink/ink40.xml"/><Relationship Id="rId94" Type="http://schemas.openxmlformats.org/officeDocument/2006/relationships/customXml" Target="../ink/ink54.xml"/><Relationship Id="rId99" Type="http://schemas.openxmlformats.org/officeDocument/2006/relationships/customXml" Target="../ink/ink58.xml"/><Relationship Id="rId101" Type="http://schemas.openxmlformats.org/officeDocument/2006/relationships/customXml" Target="../ink/ink59.xml"/><Relationship Id="rId122" Type="http://schemas.openxmlformats.org/officeDocument/2006/relationships/customXml" Target="../ink/ink71.xml"/><Relationship Id="rId143" Type="http://schemas.openxmlformats.org/officeDocument/2006/relationships/image" Target="../media/image2300.png"/><Relationship Id="rId148" Type="http://schemas.openxmlformats.org/officeDocument/2006/relationships/customXml" Target="../ink/ink86.xml"/><Relationship Id="rId164" Type="http://schemas.openxmlformats.org/officeDocument/2006/relationships/customXml" Target="../ink/ink94.xml"/><Relationship Id="rId169" Type="http://schemas.openxmlformats.org/officeDocument/2006/relationships/image" Target="../media/image241.png"/><Relationship Id="rId185" Type="http://schemas.openxmlformats.org/officeDocument/2006/relationships/customXml" Target="../ink/ink109.xml"/><Relationship Id="rId4" Type="http://schemas.openxmlformats.org/officeDocument/2006/relationships/image" Target="../media/image193.png"/><Relationship Id="rId9" Type="http://schemas.openxmlformats.org/officeDocument/2006/relationships/image" Target="../media/image217.png"/><Relationship Id="rId180" Type="http://schemas.openxmlformats.org/officeDocument/2006/relationships/customXml" Target="../ink/ink104.xml"/><Relationship Id="rId26" Type="http://schemas.openxmlformats.org/officeDocument/2006/relationships/customXml" Target="../ink/ink4.xml"/><Relationship Id="rId47" Type="http://schemas.openxmlformats.org/officeDocument/2006/relationships/image" Target="../media/image2010.png"/><Relationship Id="rId68" Type="http://schemas.openxmlformats.org/officeDocument/2006/relationships/customXml" Target="../ink/ink31.xml"/><Relationship Id="rId89" Type="http://schemas.openxmlformats.org/officeDocument/2006/relationships/customXml" Target="../ink/ink51.xml"/><Relationship Id="rId112" Type="http://schemas.openxmlformats.org/officeDocument/2006/relationships/customXml" Target="../ink/ink65.xml"/><Relationship Id="rId133" Type="http://schemas.openxmlformats.org/officeDocument/2006/relationships/image" Target="../media/image2250.png"/><Relationship Id="rId154" Type="http://schemas.openxmlformats.org/officeDocument/2006/relationships/customXml" Target="../ink/ink89.xml"/><Relationship Id="rId175" Type="http://schemas.openxmlformats.org/officeDocument/2006/relationships/customXml" Target="../ink/ink101.xml"/><Relationship Id="rId16" Type="http://schemas.openxmlformats.org/officeDocument/2006/relationships/image" Target="../media/image224.png"/><Relationship Id="rId37" Type="http://schemas.openxmlformats.org/officeDocument/2006/relationships/image" Target="../media/image1960.png"/><Relationship Id="rId58" Type="http://schemas.openxmlformats.org/officeDocument/2006/relationships/customXml" Target="../ink/ink22.xml"/><Relationship Id="rId79" Type="http://schemas.openxmlformats.org/officeDocument/2006/relationships/customXml" Target="../ink/ink41.xml"/><Relationship Id="rId102" Type="http://schemas.openxmlformats.org/officeDocument/2006/relationships/customXml" Target="../ink/ink60.xml"/><Relationship Id="rId123" Type="http://schemas.openxmlformats.org/officeDocument/2006/relationships/image" Target="../media/image2200.png"/><Relationship Id="rId144" Type="http://schemas.openxmlformats.org/officeDocument/2006/relationships/customXml" Target="../ink/ink82.xml"/><Relationship Id="rId90" Type="http://schemas.openxmlformats.org/officeDocument/2006/relationships/customXml" Target="../ink/ink52.xml"/><Relationship Id="rId165" Type="http://schemas.openxmlformats.org/officeDocument/2006/relationships/image" Target="../media/image239.png"/><Relationship Id="rId186" Type="http://schemas.openxmlformats.org/officeDocument/2006/relationships/customXml" Target="../ink/ink110.xml"/><Relationship Id="rId27" Type="http://schemas.openxmlformats.org/officeDocument/2006/relationships/image" Target="../media/image1910.png"/><Relationship Id="rId48" Type="http://schemas.openxmlformats.org/officeDocument/2006/relationships/customXml" Target="../ink/ink15.xml"/><Relationship Id="rId69" Type="http://schemas.openxmlformats.org/officeDocument/2006/relationships/customXml" Target="../ink/ink32.xml"/><Relationship Id="rId113" Type="http://schemas.openxmlformats.org/officeDocument/2006/relationships/image" Target="../media/image2160.png"/><Relationship Id="rId134" Type="http://schemas.openxmlformats.org/officeDocument/2006/relationships/customXml" Target="../ink/ink77.xml"/><Relationship Id="rId80" Type="http://schemas.openxmlformats.org/officeDocument/2006/relationships/customXml" Target="../ink/ink42.xml"/><Relationship Id="rId155" Type="http://schemas.openxmlformats.org/officeDocument/2006/relationships/image" Target="../media/image234.png"/><Relationship Id="rId176" Type="http://schemas.openxmlformats.org/officeDocument/2006/relationships/image" Target="../media/image243.png"/><Relationship Id="rId17" Type="http://schemas.openxmlformats.org/officeDocument/2006/relationships/image" Target="../media/image225.png"/><Relationship Id="rId38" Type="http://schemas.openxmlformats.org/officeDocument/2006/relationships/customXml" Target="../ink/ink10.xml"/><Relationship Id="rId59" Type="http://schemas.openxmlformats.org/officeDocument/2006/relationships/image" Target="../media/image2050.png"/><Relationship Id="rId103" Type="http://schemas.openxmlformats.org/officeDocument/2006/relationships/image" Target="../media/image2110.png"/><Relationship Id="rId124" Type="http://schemas.openxmlformats.org/officeDocument/2006/relationships/customXml" Target="../ink/ink72.xml"/><Relationship Id="rId70" Type="http://schemas.openxmlformats.org/officeDocument/2006/relationships/customXml" Target="../ink/ink33.xml"/><Relationship Id="rId91" Type="http://schemas.openxmlformats.org/officeDocument/2006/relationships/image" Target="../media/image2070.png"/><Relationship Id="rId145" Type="http://schemas.openxmlformats.org/officeDocument/2006/relationships/customXml" Target="../ink/ink83.xml"/><Relationship Id="rId166" Type="http://schemas.openxmlformats.org/officeDocument/2006/relationships/customXml" Target="../ink/ink95.xml"/><Relationship Id="rId187" Type="http://schemas.openxmlformats.org/officeDocument/2006/relationships/image" Target="../media/image245.png"/><Relationship Id="rId1" Type="http://schemas.openxmlformats.org/officeDocument/2006/relationships/slideLayout" Target="../slideLayouts/slideLayout1.xml"/><Relationship Id="rId28" Type="http://schemas.openxmlformats.org/officeDocument/2006/relationships/customXml" Target="../ink/ink5.xml"/><Relationship Id="rId49" Type="http://schemas.openxmlformats.org/officeDocument/2006/relationships/image" Target="../media/image2020.png"/><Relationship Id="rId114" Type="http://schemas.openxmlformats.org/officeDocument/2006/relationships/customXml" Target="../ink/ink66.xml"/><Relationship Id="rId60" Type="http://schemas.openxmlformats.org/officeDocument/2006/relationships/customXml" Target="../ink/ink23.xml"/><Relationship Id="rId81" Type="http://schemas.openxmlformats.org/officeDocument/2006/relationships/customXml" Target="../ink/ink43.xml"/><Relationship Id="rId135" Type="http://schemas.openxmlformats.org/officeDocument/2006/relationships/image" Target="../media/image2260.png"/><Relationship Id="rId156" Type="http://schemas.openxmlformats.org/officeDocument/2006/relationships/customXml" Target="../ink/ink90.xml"/><Relationship Id="rId177" Type="http://schemas.openxmlformats.org/officeDocument/2006/relationships/customXml" Target="../ink/ink102.xml"/><Relationship Id="rId18" Type="http://schemas.openxmlformats.org/officeDocument/2006/relationships/image" Target="../media/image226.png"/><Relationship Id="rId39" Type="http://schemas.openxmlformats.org/officeDocument/2006/relationships/image" Target="../media/image197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51.png"/><Relationship Id="rId3" Type="http://schemas.openxmlformats.org/officeDocument/2006/relationships/image" Target="../media/image193.png"/><Relationship Id="rId7" Type="http://schemas.openxmlformats.org/officeDocument/2006/relationships/image" Target="../media/image229.png"/><Relationship Id="rId12" Type="http://schemas.openxmlformats.org/officeDocument/2006/relationships/image" Target="../media/image25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11" Type="http://schemas.openxmlformats.org/officeDocument/2006/relationships/image" Target="../media/image249.png"/><Relationship Id="rId5" Type="http://schemas.openxmlformats.org/officeDocument/2006/relationships/image" Target="../media/image195.png"/><Relationship Id="rId10" Type="http://schemas.openxmlformats.org/officeDocument/2006/relationships/image" Target="../media/image232.png"/><Relationship Id="rId4" Type="http://schemas.openxmlformats.org/officeDocument/2006/relationships/image" Target="../media/image194.png"/><Relationship Id="rId9" Type="http://schemas.openxmlformats.org/officeDocument/2006/relationships/image" Target="../media/image2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image" Target="../media/image259.png"/><Relationship Id="rId3" Type="http://schemas.openxmlformats.org/officeDocument/2006/relationships/image" Target="../media/image193.png"/><Relationship Id="rId7" Type="http://schemas.openxmlformats.org/officeDocument/2006/relationships/image" Target="../media/image253.png"/><Relationship Id="rId12" Type="http://schemas.openxmlformats.org/officeDocument/2006/relationships/image" Target="../media/image258.png"/><Relationship Id="rId2" Type="http://schemas.openxmlformats.org/officeDocument/2006/relationships/image" Target="../media/image32.png"/><Relationship Id="rId16" Type="http://schemas.openxmlformats.org/officeDocument/2006/relationships/image" Target="../media/image2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5" Type="http://schemas.openxmlformats.org/officeDocument/2006/relationships/image" Target="../media/image195.png"/><Relationship Id="rId15" Type="http://schemas.openxmlformats.org/officeDocument/2006/relationships/image" Target="../media/image261.png"/><Relationship Id="rId10" Type="http://schemas.openxmlformats.org/officeDocument/2006/relationships/image" Target="../media/image256.png"/><Relationship Id="rId4" Type="http://schemas.openxmlformats.org/officeDocument/2006/relationships/image" Target="../media/image194.png"/><Relationship Id="rId9" Type="http://schemas.openxmlformats.org/officeDocument/2006/relationships/image" Target="../media/image255.png"/><Relationship Id="rId14" Type="http://schemas.openxmlformats.org/officeDocument/2006/relationships/image" Target="../media/image26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13" Type="http://schemas.openxmlformats.org/officeDocument/2006/relationships/image" Target="../media/image269.png"/><Relationship Id="rId3" Type="http://schemas.openxmlformats.org/officeDocument/2006/relationships/image" Target="../media/image193.png"/><Relationship Id="rId7" Type="http://schemas.openxmlformats.org/officeDocument/2006/relationships/image" Target="../media/image263.png"/><Relationship Id="rId12" Type="http://schemas.openxmlformats.org/officeDocument/2006/relationships/image" Target="../media/image26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2.png"/><Relationship Id="rId11" Type="http://schemas.openxmlformats.org/officeDocument/2006/relationships/image" Target="../media/image267.png"/><Relationship Id="rId5" Type="http://schemas.openxmlformats.org/officeDocument/2006/relationships/image" Target="../media/image195.png"/><Relationship Id="rId15" Type="http://schemas.openxmlformats.org/officeDocument/2006/relationships/image" Target="../media/image271.png"/><Relationship Id="rId10" Type="http://schemas.openxmlformats.org/officeDocument/2006/relationships/image" Target="../media/image266.png"/><Relationship Id="rId4" Type="http://schemas.openxmlformats.org/officeDocument/2006/relationships/image" Target="../media/image194.png"/><Relationship Id="rId9" Type="http://schemas.openxmlformats.org/officeDocument/2006/relationships/image" Target="../media/image265.png"/><Relationship Id="rId14" Type="http://schemas.openxmlformats.org/officeDocument/2006/relationships/image" Target="../media/image27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279.png"/><Relationship Id="rId3" Type="http://schemas.openxmlformats.org/officeDocument/2006/relationships/image" Target="../media/image32.png"/><Relationship Id="rId7" Type="http://schemas.openxmlformats.org/officeDocument/2006/relationships/image" Target="../media/image273.png"/><Relationship Id="rId12" Type="http://schemas.openxmlformats.org/officeDocument/2006/relationships/image" Target="../media/image278.png"/><Relationship Id="rId2" Type="http://schemas.openxmlformats.org/officeDocument/2006/relationships/image" Target="../media/image272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png"/><Relationship Id="rId11" Type="http://schemas.openxmlformats.org/officeDocument/2006/relationships/image" Target="../media/image277.png"/><Relationship Id="rId5" Type="http://schemas.openxmlformats.org/officeDocument/2006/relationships/image" Target="../media/image194.png"/><Relationship Id="rId10" Type="http://schemas.openxmlformats.org/officeDocument/2006/relationships/image" Target="../media/image276.png"/><Relationship Id="rId4" Type="http://schemas.openxmlformats.org/officeDocument/2006/relationships/image" Target="../media/image193.png"/><Relationship Id="rId9" Type="http://schemas.openxmlformats.org/officeDocument/2006/relationships/image" Target="../media/image27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13" Type="http://schemas.openxmlformats.org/officeDocument/2006/relationships/image" Target="../media/image287.png"/><Relationship Id="rId3" Type="http://schemas.openxmlformats.org/officeDocument/2006/relationships/image" Target="../media/image32.png"/><Relationship Id="rId7" Type="http://schemas.openxmlformats.org/officeDocument/2006/relationships/image" Target="../media/image281.png"/><Relationship Id="rId12" Type="http://schemas.openxmlformats.org/officeDocument/2006/relationships/image" Target="../media/image286.png"/><Relationship Id="rId17" Type="http://schemas.openxmlformats.org/officeDocument/2006/relationships/image" Target="../media/image290.png"/><Relationship Id="rId2" Type="http://schemas.openxmlformats.org/officeDocument/2006/relationships/image" Target="../media/image280.gif"/><Relationship Id="rId16" Type="http://schemas.openxmlformats.org/officeDocument/2006/relationships/image" Target="../media/image2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png"/><Relationship Id="rId11" Type="http://schemas.openxmlformats.org/officeDocument/2006/relationships/image" Target="../media/image285.png"/><Relationship Id="rId5" Type="http://schemas.openxmlformats.org/officeDocument/2006/relationships/image" Target="../media/image194.png"/><Relationship Id="rId15" Type="http://schemas.openxmlformats.org/officeDocument/2006/relationships/image" Target="../media/image288.png"/><Relationship Id="rId10" Type="http://schemas.openxmlformats.org/officeDocument/2006/relationships/image" Target="../media/image284.png"/><Relationship Id="rId4" Type="http://schemas.openxmlformats.org/officeDocument/2006/relationships/image" Target="../media/image193.png"/><Relationship Id="rId9" Type="http://schemas.openxmlformats.org/officeDocument/2006/relationships/image" Target="../media/image283.png"/><Relationship Id="rId14" Type="http://schemas.openxmlformats.org/officeDocument/2006/relationships/image" Target="../media/image25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13" Type="http://schemas.openxmlformats.org/officeDocument/2006/relationships/image" Target="../media/image226.png"/><Relationship Id="rId3" Type="http://schemas.openxmlformats.org/officeDocument/2006/relationships/image" Target="../media/image193.png"/><Relationship Id="rId7" Type="http://schemas.openxmlformats.org/officeDocument/2006/relationships/image" Target="../media/image292.png"/><Relationship Id="rId12" Type="http://schemas.openxmlformats.org/officeDocument/2006/relationships/image" Target="../media/image297.png"/><Relationship Id="rId17" Type="http://schemas.openxmlformats.org/officeDocument/2006/relationships/image" Target="../media/image281.png"/><Relationship Id="rId2" Type="http://schemas.openxmlformats.org/officeDocument/2006/relationships/image" Target="../media/image32.png"/><Relationship Id="rId16" Type="http://schemas.openxmlformats.org/officeDocument/2006/relationships/image" Target="../media/image3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1.png"/><Relationship Id="rId11" Type="http://schemas.openxmlformats.org/officeDocument/2006/relationships/image" Target="../media/image296.png"/><Relationship Id="rId5" Type="http://schemas.openxmlformats.org/officeDocument/2006/relationships/image" Target="../media/image195.png"/><Relationship Id="rId15" Type="http://schemas.openxmlformats.org/officeDocument/2006/relationships/image" Target="../media/image299.png"/><Relationship Id="rId10" Type="http://schemas.openxmlformats.org/officeDocument/2006/relationships/image" Target="../media/image295.png"/><Relationship Id="rId4" Type="http://schemas.openxmlformats.org/officeDocument/2006/relationships/image" Target="../media/image194.png"/><Relationship Id="rId9" Type="http://schemas.openxmlformats.org/officeDocument/2006/relationships/image" Target="../media/image294.png"/><Relationship Id="rId14" Type="http://schemas.openxmlformats.org/officeDocument/2006/relationships/image" Target="../media/image29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308.png"/><Relationship Id="rId3" Type="http://schemas.openxmlformats.org/officeDocument/2006/relationships/image" Target="../media/image193.png"/><Relationship Id="rId7" Type="http://schemas.openxmlformats.org/officeDocument/2006/relationships/image" Target="../media/image302.png"/><Relationship Id="rId12" Type="http://schemas.openxmlformats.org/officeDocument/2006/relationships/image" Target="../media/image30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1.png"/><Relationship Id="rId11" Type="http://schemas.openxmlformats.org/officeDocument/2006/relationships/image" Target="../media/image306.png"/><Relationship Id="rId5" Type="http://schemas.openxmlformats.org/officeDocument/2006/relationships/image" Target="../media/image195.png"/><Relationship Id="rId15" Type="http://schemas.openxmlformats.org/officeDocument/2006/relationships/image" Target="../media/image310.png"/><Relationship Id="rId10" Type="http://schemas.openxmlformats.org/officeDocument/2006/relationships/image" Target="../media/image305.png"/><Relationship Id="rId4" Type="http://schemas.openxmlformats.org/officeDocument/2006/relationships/image" Target="../media/image194.png"/><Relationship Id="rId9" Type="http://schemas.openxmlformats.org/officeDocument/2006/relationships/image" Target="../media/image304.png"/><Relationship Id="rId14" Type="http://schemas.openxmlformats.org/officeDocument/2006/relationships/image" Target="../media/image30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13" Type="http://schemas.openxmlformats.org/officeDocument/2006/relationships/image" Target="../media/image317.png"/><Relationship Id="rId3" Type="http://schemas.openxmlformats.org/officeDocument/2006/relationships/image" Target="../media/image193.png"/><Relationship Id="rId7" Type="http://schemas.openxmlformats.org/officeDocument/2006/relationships/image" Target="../media/image311.png"/><Relationship Id="rId12" Type="http://schemas.openxmlformats.org/officeDocument/2006/relationships/image" Target="../media/image316.png"/><Relationship Id="rId2" Type="http://schemas.openxmlformats.org/officeDocument/2006/relationships/image" Target="../media/image32.png"/><Relationship Id="rId16" Type="http://schemas.openxmlformats.org/officeDocument/2006/relationships/image" Target="../media/image3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1.png"/><Relationship Id="rId11" Type="http://schemas.openxmlformats.org/officeDocument/2006/relationships/image" Target="../media/image315.png"/><Relationship Id="rId5" Type="http://schemas.openxmlformats.org/officeDocument/2006/relationships/image" Target="../media/image195.png"/><Relationship Id="rId15" Type="http://schemas.openxmlformats.org/officeDocument/2006/relationships/image" Target="../media/image319.png"/><Relationship Id="rId10" Type="http://schemas.openxmlformats.org/officeDocument/2006/relationships/image" Target="../media/image314.png"/><Relationship Id="rId4" Type="http://schemas.openxmlformats.org/officeDocument/2006/relationships/image" Target="../media/image194.png"/><Relationship Id="rId9" Type="http://schemas.openxmlformats.org/officeDocument/2006/relationships/image" Target="../media/image313.png"/><Relationship Id="rId14" Type="http://schemas.openxmlformats.org/officeDocument/2006/relationships/image" Target="../media/image31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13" Type="http://schemas.openxmlformats.org/officeDocument/2006/relationships/image" Target="../media/image327.png"/><Relationship Id="rId3" Type="http://schemas.openxmlformats.org/officeDocument/2006/relationships/image" Target="../media/image193.png"/><Relationship Id="rId7" Type="http://schemas.openxmlformats.org/officeDocument/2006/relationships/image" Target="../media/image321.png"/><Relationship Id="rId12" Type="http://schemas.openxmlformats.org/officeDocument/2006/relationships/image" Target="../media/image32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1.png"/><Relationship Id="rId11" Type="http://schemas.openxmlformats.org/officeDocument/2006/relationships/image" Target="../media/image325.png"/><Relationship Id="rId5" Type="http://schemas.openxmlformats.org/officeDocument/2006/relationships/image" Target="../media/image195.png"/><Relationship Id="rId15" Type="http://schemas.openxmlformats.org/officeDocument/2006/relationships/image" Target="../media/image329.png"/><Relationship Id="rId10" Type="http://schemas.openxmlformats.org/officeDocument/2006/relationships/image" Target="../media/image324.png"/><Relationship Id="rId4" Type="http://schemas.openxmlformats.org/officeDocument/2006/relationships/image" Target="../media/image194.png"/><Relationship Id="rId9" Type="http://schemas.openxmlformats.org/officeDocument/2006/relationships/image" Target="../media/image323.png"/><Relationship Id="rId14" Type="http://schemas.openxmlformats.org/officeDocument/2006/relationships/image" Target="../media/image3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13" Type="http://schemas.openxmlformats.org/officeDocument/2006/relationships/image" Target="../media/image337.png"/><Relationship Id="rId18" Type="http://schemas.openxmlformats.org/officeDocument/2006/relationships/image" Target="../media/image341.png"/><Relationship Id="rId3" Type="http://schemas.openxmlformats.org/officeDocument/2006/relationships/image" Target="../media/image193.png"/><Relationship Id="rId7" Type="http://schemas.openxmlformats.org/officeDocument/2006/relationships/image" Target="../media/image331.png"/><Relationship Id="rId12" Type="http://schemas.openxmlformats.org/officeDocument/2006/relationships/image" Target="../media/image336.png"/><Relationship Id="rId17" Type="http://schemas.openxmlformats.org/officeDocument/2006/relationships/image" Target="../media/image259.png"/><Relationship Id="rId2" Type="http://schemas.openxmlformats.org/officeDocument/2006/relationships/image" Target="../media/image32.png"/><Relationship Id="rId16" Type="http://schemas.openxmlformats.org/officeDocument/2006/relationships/image" Target="../media/image3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0.png"/><Relationship Id="rId11" Type="http://schemas.openxmlformats.org/officeDocument/2006/relationships/image" Target="../media/image335.png"/><Relationship Id="rId5" Type="http://schemas.openxmlformats.org/officeDocument/2006/relationships/image" Target="../media/image195.png"/><Relationship Id="rId15" Type="http://schemas.openxmlformats.org/officeDocument/2006/relationships/image" Target="../media/image339.png"/><Relationship Id="rId10" Type="http://schemas.openxmlformats.org/officeDocument/2006/relationships/image" Target="../media/image334.png"/><Relationship Id="rId19" Type="http://schemas.openxmlformats.org/officeDocument/2006/relationships/image" Target="../media/image342.png"/><Relationship Id="rId4" Type="http://schemas.openxmlformats.org/officeDocument/2006/relationships/image" Target="../media/image194.png"/><Relationship Id="rId9" Type="http://schemas.openxmlformats.org/officeDocument/2006/relationships/image" Target="../media/image333.png"/><Relationship Id="rId14" Type="http://schemas.openxmlformats.org/officeDocument/2006/relationships/image" Target="../media/image33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13" Type="http://schemas.openxmlformats.org/officeDocument/2006/relationships/image" Target="../media/image349.png"/><Relationship Id="rId18" Type="http://schemas.openxmlformats.org/officeDocument/2006/relationships/image" Target="../media/image354.png"/><Relationship Id="rId3" Type="http://schemas.openxmlformats.org/officeDocument/2006/relationships/image" Target="../media/image32.png"/><Relationship Id="rId7" Type="http://schemas.openxmlformats.org/officeDocument/2006/relationships/image" Target="../media/image40.png"/><Relationship Id="rId12" Type="http://schemas.openxmlformats.org/officeDocument/2006/relationships/image" Target="../media/image348.png"/><Relationship Id="rId17" Type="http://schemas.openxmlformats.org/officeDocument/2006/relationships/image" Target="../media/image353.png"/><Relationship Id="rId2" Type="http://schemas.openxmlformats.org/officeDocument/2006/relationships/image" Target="../media/image343.png"/><Relationship Id="rId16" Type="http://schemas.openxmlformats.org/officeDocument/2006/relationships/image" Target="../media/image3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png"/><Relationship Id="rId11" Type="http://schemas.openxmlformats.org/officeDocument/2006/relationships/image" Target="../media/image347.png"/><Relationship Id="rId5" Type="http://schemas.openxmlformats.org/officeDocument/2006/relationships/image" Target="../media/image194.png"/><Relationship Id="rId15" Type="http://schemas.openxmlformats.org/officeDocument/2006/relationships/image" Target="../media/image351.png"/><Relationship Id="rId10" Type="http://schemas.openxmlformats.org/officeDocument/2006/relationships/image" Target="../media/image346.png"/><Relationship Id="rId4" Type="http://schemas.openxmlformats.org/officeDocument/2006/relationships/image" Target="../media/image193.png"/><Relationship Id="rId9" Type="http://schemas.openxmlformats.org/officeDocument/2006/relationships/image" Target="../media/image345.png"/><Relationship Id="rId14" Type="http://schemas.openxmlformats.org/officeDocument/2006/relationships/image" Target="../media/image35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13" Type="http://schemas.openxmlformats.org/officeDocument/2006/relationships/image" Target="../media/image360.png"/><Relationship Id="rId3" Type="http://schemas.openxmlformats.org/officeDocument/2006/relationships/image" Target="../media/image193.png"/><Relationship Id="rId7" Type="http://schemas.openxmlformats.org/officeDocument/2006/relationships/image" Target="../media/image344.png"/><Relationship Id="rId12" Type="http://schemas.openxmlformats.org/officeDocument/2006/relationships/image" Target="../media/image35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358.png"/><Relationship Id="rId5" Type="http://schemas.openxmlformats.org/officeDocument/2006/relationships/image" Target="../media/image195.png"/><Relationship Id="rId10" Type="http://schemas.openxmlformats.org/officeDocument/2006/relationships/image" Target="../media/image357.png"/><Relationship Id="rId4" Type="http://schemas.openxmlformats.org/officeDocument/2006/relationships/image" Target="../media/image194.png"/><Relationship Id="rId9" Type="http://schemas.openxmlformats.org/officeDocument/2006/relationships/image" Target="../media/image356.png"/><Relationship Id="rId14" Type="http://schemas.openxmlformats.org/officeDocument/2006/relationships/image" Target="../media/image3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7" Type="http://schemas.openxmlformats.org/officeDocument/2006/relationships/image" Target="../media/image36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62.png"/><Relationship Id="rId4" Type="http://schemas.openxmlformats.org/officeDocument/2006/relationships/image" Target="../media/image19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3" Type="http://schemas.openxmlformats.org/officeDocument/2006/relationships/image" Target="../media/image193.png"/><Relationship Id="rId7" Type="http://schemas.openxmlformats.org/officeDocument/2006/relationships/image" Target="../media/image36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62.png"/><Relationship Id="rId4" Type="http://schemas.openxmlformats.org/officeDocument/2006/relationships/image" Target="../media/image19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3" Type="http://schemas.openxmlformats.org/officeDocument/2006/relationships/image" Target="../media/image193.png"/><Relationship Id="rId7" Type="http://schemas.openxmlformats.org/officeDocument/2006/relationships/image" Target="../media/image36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62.png"/><Relationship Id="rId4" Type="http://schemas.openxmlformats.org/officeDocument/2006/relationships/image" Target="../media/image19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3" Type="http://schemas.openxmlformats.org/officeDocument/2006/relationships/image" Target="../media/image193.png"/><Relationship Id="rId7" Type="http://schemas.openxmlformats.org/officeDocument/2006/relationships/image" Target="../media/image368.png"/><Relationship Id="rId12" Type="http://schemas.openxmlformats.org/officeDocument/2006/relationships/image" Target="../media/image37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371.png"/><Relationship Id="rId5" Type="http://schemas.openxmlformats.org/officeDocument/2006/relationships/image" Target="../media/image362.png"/><Relationship Id="rId10" Type="http://schemas.openxmlformats.org/officeDocument/2006/relationships/image" Target="../media/image370.png"/><Relationship Id="rId4" Type="http://schemas.openxmlformats.org/officeDocument/2006/relationships/image" Target="../media/image194.png"/><Relationship Id="rId9" Type="http://schemas.openxmlformats.org/officeDocument/2006/relationships/image" Target="../media/image36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3" Type="http://schemas.openxmlformats.org/officeDocument/2006/relationships/image" Target="../media/image193.png"/><Relationship Id="rId7" Type="http://schemas.openxmlformats.org/officeDocument/2006/relationships/image" Target="../media/image37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370.png"/><Relationship Id="rId5" Type="http://schemas.openxmlformats.org/officeDocument/2006/relationships/image" Target="../media/image362.png"/><Relationship Id="rId10" Type="http://schemas.openxmlformats.org/officeDocument/2006/relationships/image" Target="../media/image374.png"/><Relationship Id="rId4" Type="http://schemas.openxmlformats.org/officeDocument/2006/relationships/image" Target="../media/image194.png"/><Relationship Id="rId9" Type="http://schemas.openxmlformats.org/officeDocument/2006/relationships/image" Target="../media/image36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13" Type="http://schemas.openxmlformats.org/officeDocument/2006/relationships/image" Target="../media/image386.png"/><Relationship Id="rId18" Type="http://schemas.openxmlformats.org/officeDocument/2006/relationships/image" Target="../media/image391.png"/><Relationship Id="rId3" Type="http://schemas.openxmlformats.org/officeDocument/2006/relationships/image" Target="../media/image376.png"/><Relationship Id="rId21" Type="http://schemas.openxmlformats.org/officeDocument/2006/relationships/image" Target="../media/image394.png"/><Relationship Id="rId7" Type="http://schemas.openxmlformats.org/officeDocument/2006/relationships/image" Target="../media/image380.png"/><Relationship Id="rId12" Type="http://schemas.openxmlformats.org/officeDocument/2006/relationships/image" Target="../media/image385.png"/><Relationship Id="rId17" Type="http://schemas.openxmlformats.org/officeDocument/2006/relationships/image" Target="../media/image390.png"/><Relationship Id="rId2" Type="http://schemas.openxmlformats.org/officeDocument/2006/relationships/image" Target="../media/image375.png"/><Relationship Id="rId16" Type="http://schemas.openxmlformats.org/officeDocument/2006/relationships/image" Target="../media/image389.png"/><Relationship Id="rId20" Type="http://schemas.openxmlformats.org/officeDocument/2006/relationships/image" Target="../media/image3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9.png"/><Relationship Id="rId11" Type="http://schemas.openxmlformats.org/officeDocument/2006/relationships/image" Target="../media/image384.png"/><Relationship Id="rId5" Type="http://schemas.openxmlformats.org/officeDocument/2006/relationships/image" Target="../media/image378.png"/><Relationship Id="rId15" Type="http://schemas.openxmlformats.org/officeDocument/2006/relationships/image" Target="../media/image388.png"/><Relationship Id="rId10" Type="http://schemas.openxmlformats.org/officeDocument/2006/relationships/image" Target="../media/image383.png"/><Relationship Id="rId19" Type="http://schemas.openxmlformats.org/officeDocument/2006/relationships/image" Target="../media/image392.png"/><Relationship Id="rId4" Type="http://schemas.openxmlformats.org/officeDocument/2006/relationships/image" Target="../media/image377.png"/><Relationship Id="rId9" Type="http://schemas.openxmlformats.org/officeDocument/2006/relationships/image" Target="../media/image382.png"/><Relationship Id="rId14" Type="http://schemas.openxmlformats.org/officeDocument/2006/relationships/image" Target="../media/image387.png"/><Relationship Id="rId22" Type="http://schemas.openxmlformats.org/officeDocument/2006/relationships/image" Target="../media/image39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13" Type="http://schemas.openxmlformats.org/officeDocument/2006/relationships/image" Target="../media/image399.png"/><Relationship Id="rId18" Type="http://schemas.openxmlformats.org/officeDocument/2006/relationships/image" Target="../media/image403.png"/><Relationship Id="rId3" Type="http://schemas.openxmlformats.org/officeDocument/2006/relationships/image" Target="../media/image376.png"/><Relationship Id="rId21" Type="http://schemas.openxmlformats.org/officeDocument/2006/relationships/image" Target="../media/image393.png"/><Relationship Id="rId7" Type="http://schemas.openxmlformats.org/officeDocument/2006/relationships/image" Target="../media/image380.png"/><Relationship Id="rId12" Type="http://schemas.openxmlformats.org/officeDocument/2006/relationships/image" Target="../media/image398.png"/><Relationship Id="rId17" Type="http://schemas.openxmlformats.org/officeDocument/2006/relationships/image" Target="../media/image402.png"/><Relationship Id="rId2" Type="http://schemas.openxmlformats.org/officeDocument/2006/relationships/image" Target="../media/image375.png"/><Relationship Id="rId16" Type="http://schemas.openxmlformats.org/officeDocument/2006/relationships/image" Target="../media/image401.png"/><Relationship Id="rId20" Type="http://schemas.openxmlformats.org/officeDocument/2006/relationships/image" Target="../media/image3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9.png"/><Relationship Id="rId11" Type="http://schemas.openxmlformats.org/officeDocument/2006/relationships/image" Target="../media/image384.png"/><Relationship Id="rId5" Type="http://schemas.openxmlformats.org/officeDocument/2006/relationships/image" Target="../media/image378.png"/><Relationship Id="rId15" Type="http://schemas.openxmlformats.org/officeDocument/2006/relationships/image" Target="../media/image400.png"/><Relationship Id="rId10" Type="http://schemas.openxmlformats.org/officeDocument/2006/relationships/image" Target="../media/image397.png"/><Relationship Id="rId19" Type="http://schemas.openxmlformats.org/officeDocument/2006/relationships/image" Target="../media/image391.png"/><Relationship Id="rId4" Type="http://schemas.openxmlformats.org/officeDocument/2006/relationships/image" Target="../media/image377.png"/><Relationship Id="rId9" Type="http://schemas.openxmlformats.org/officeDocument/2006/relationships/image" Target="../media/image396.png"/><Relationship Id="rId14" Type="http://schemas.openxmlformats.org/officeDocument/2006/relationships/image" Target="../media/image387.png"/><Relationship Id="rId22" Type="http://schemas.openxmlformats.org/officeDocument/2006/relationships/image" Target="../media/image40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36.png"/><Relationship Id="rId21" Type="http://schemas.openxmlformats.org/officeDocument/2006/relationships/image" Target="../media/image3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19" Type="http://schemas.openxmlformats.org/officeDocument/2006/relationships/image" Target="../media/image32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.png"/><Relationship Id="rId3" Type="http://schemas.openxmlformats.org/officeDocument/2006/relationships/image" Target="../media/image2.png"/><Relationship Id="rId7" Type="http://schemas.openxmlformats.org/officeDocument/2006/relationships/image" Target="../media/image4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7.png"/><Relationship Id="rId5" Type="http://schemas.openxmlformats.org/officeDocument/2006/relationships/image" Target="../media/image406.png"/><Relationship Id="rId10" Type="http://schemas.openxmlformats.org/officeDocument/2006/relationships/image" Target="../media/image411.png"/><Relationship Id="rId4" Type="http://schemas.openxmlformats.org/officeDocument/2006/relationships/image" Target="../media/image405.png"/><Relationship Id="rId9" Type="http://schemas.openxmlformats.org/officeDocument/2006/relationships/image" Target="../media/image4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40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image" Target="../media/image52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3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40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66.png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71.png"/><Relationship Id="rId5" Type="http://schemas.openxmlformats.org/officeDocument/2006/relationships/image" Target="../media/image53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image" Target="../media/image32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78.png"/><Relationship Id="rId21" Type="http://schemas.openxmlformats.org/officeDocument/2006/relationships/image" Target="../media/image96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5" Type="http://schemas.openxmlformats.org/officeDocument/2006/relationships/image" Target="../media/image97.png"/><Relationship Id="rId2" Type="http://schemas.openxmlformats.org/officeDocument/2006/relationships/image" Target="../media/image77.png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24" Type="http://schemas.openxmlformats.org/officeDocument/2006/relationships/image" Target="../media/image54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23" Type="http://schemas.openxmlformats.org/officeDocument/2006/relationships/image" Target="../media/image53.png"/><Relationship Id="rId10" Type="http://schemas.openxmlformats.org/officeDocument/2006/relationships/image" Target="../media/image85.png"/><Relationship Id="rId19" Type="http://schemas.openxmlformats.org/officeDocument/2006/relationships/image" Target="../media/image94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Relationship Id="rId22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18" Type="http://schemas.openxmlformats.org/officeDocument/2006/relationships/image" Target="../media/image113.png"/><Relationship Id="rId26" Type="http://schemas.openxmlformats.org/officeDocument/2006/relationships/image" Target="../media/image121.png"/><Relationship Id="rId3" Type="http://schemas.openxmlformats.org/officeDocument/2006/relationships/image" Target="../media/image32.png"/><Relationship Id="rId21" Type="http://schemas.openxmlformats.org/officeDocument/2006/relationships/image" Target="../media/image116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5" Type="http://schemas.openxmlformats.org/officeDocument/2006/relationships/image" Target="../media/image120.png"/><Relationship Id="rId2" Type="http://schemas.openxmlformats.org/officeDocument/2006/relationships/image" Target="../media/image98.png"/><Relationship Id="rId16" Type="http://schemas.openxmlformats.org/officeDocument/2006/relationships/image" Target="../media/image111.png"/><Relationship Id="rId20" Type="http://schemas.openxmlformats.org/officeDocument/2006/relationships/image" Target="../media/image115.png"/><Relationship Id="rId29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24" Type="http://schemas.openxmlformats.org/officeDocument/2006/relationships/image" Target="../media/image119.png"/><Relationship Id="rId5" Type="http://schemas.openxmlformats.org/officeDocument/2006/relationships/image" Target="../media/image100.png"/><Relationship Id="rId15" Type="http://schemas.openxmlformats.org/officeDocument/2006/relationships/image" Target="../media/image110.png"/><Relationship Id="rId23" Type="http://schemas.openxmlformats.org/officeDocument/2006/relationships/image" Target="../media/image118.png"/><Relationship Id="rId28" Type="http://schemas.openxmlformats.org/officeDocument/2006/relationships/image" Target="../media/image123.png"/><Relationship Id="rId10" Type="http://schemas.openxmlformats.org/officeDocument/2006/relationships/image" Target="../media/image105.png"/><Relationship Id="rId19" Type="http://schemas.openxmlformats.org/officeDocument/2006/relationships/image" Target="../media/image114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Relationship Id="rId22" Type="http://schemas.openxmlformats.org/officeDocument/2006/relationships/image" Target="../media/image117.png"/><Relationship Id="rId27" Type="http://schemas.openxmlformats.org/officeDocument/2006/relationships/image" Target="../media/image122.png"/><Relationship Id="rId30" Type="http://schemas.openxmlformats.org/officeDocument/2006/relationships/image" Target="../media/image1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99.png"/><Relationship Id="rId7" Type="http://schemas.openxmlformats.org/officeDocument/2006/relationships/image" Target="../media/image1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127.png"/><Relationship Id="rId10" Type="http://schemas.openxmlformats.org/officeDocument/2006/relationships/image" Target="../media/image131.png"/><Relationship Id="rId4" Type="http://schemas.openxmlformats.org/officeDocument/2006/relationships/image" Target="../media/image126.png"/><Relationship Id="rId9" Type="http://schemas.openxmlformats.org/officeDocument/2006/relationships/image" Target="../media/image1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14286" y="838095"/>
            <a:ext cx="6171429" cy="6171429"/>
            <a:chOff x="12114286" y="838095"/>
            <a:chExt cx="6171429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14286" y="838095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14286" y="0"/>
            <a:ext cx="6171429" cy="6171429"/>
            <a:chOff x="12114286" y="0"/>
            <a:chExt cx="6171429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14286" y="0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1952" y="0"/>
            <a:ext cx="17586714" cy="9504762"/>
            <a:chOff x="-81952" y="0"/>
            <a:chExt cx="17586714" cy="95047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52" y="0"/>
              <a:ext cx="17586714" cy="950476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5260" y="2547470"/>
            <a:ext cx="5744063" cy="157601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0998" y="4504773"/>
            <a:ext cx="4701786" cy="96759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93906" y="9625334"/>
            <a:ext cx="4779596" cy="4309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8593" y="1446698"/>
            <a:ext cx="11079817" cy="14223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6297" y="838085"/>
            <a:ext cx="5856781" cy="11280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4582" y="1910887"/>
            <a:ext cx="2559823" cy="7573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978182" y="1211372"/>
            <a:ext cx="526580" cy="98803"/>
            <a:chOff x="16978182" y="1211372"/>
            <a:chExt cx="526580" cy="9880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78182" y="1211372"/>
              <a:ext cx="526580" cy="9880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0531" y="735674"/>
            <a:ext cx="563370" cy="50516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24763" y="712576"/>
            <a:ext cx="1502642" cy="6940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9117" y="3116974"/>
            <a:ext cx="14510649" cy="4051766"/>
            <a:chOff x="1729117" y="3116974"/>
            <a:chExt cx="14510649" cy="40517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9117" y="3116974"/>
              <a:ext cx="14510649" cy="40517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81971" y="7388729"/>
            <a:ext cx="1374156" cy="934179"/>
            <a:chOff x="7481971" y="7388729"/>
            <a:chExt cx="1374156" cy="93417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7481971" y="7388729"/>
              <a:ext cx="1374156" cy="93417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09096" y="8136715"/>
            <a:ext cx="4076272" cy="94416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34649" y="347142"/>
            <a:ext cx="10876248" cy="9657621"/>
            <a:chOff x="3334649" y="347142"/>
            <a:chExt cx="10876248" cy="96576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34649" y="347142"/>
              <a:ext cx="10876248" cy="965762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6298" y="838085"/>
            <a:ext cx="3510981" cy="20252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978182" y="1211372"/>
            <a:ext cx="526580" cy="98803"/>
            <a:chOff x="16978182" y="1211372"/>
            <a:chExt cx="526580" cy="9880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78182" y="1211372"/>
              <a:ext cx="526580" cy="9880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0531" y="735674"/>
            <a:ext cx="563370" cy="50516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24763" y="712576"/>
            <a:ext cx="1502642" cy="69403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726" y="419038"/>
            <a:ext cx="4730953" cy="11375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4582" y="1491840"/>
            <a:ext cx="2390213" cy="6664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978182" y="1211372"/>
            <a:ext cx="526580" cy="98803"/>
            <a:chOff x="16978182" y="1211372"/>
            <a:chExt cx="526580" cy="9880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78182" y="1211372"/>
              <a:ext cx="526580" cy="9880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0531" y="735674"/>
            <a:ext cx="563370" cy="50516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24763" y="712576"/>
            <a:ext cx="1502642" cy="6940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32354" y="7011474"/>
            <a:ext cx="5979021" cy="35714"/>
            <a:chOff x="6032354" y="7011474"/>
            <a:chExt cx="5979021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6032354" y="7011474"/>
              <a:ext cx="5979021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89974" y="3901894"/>
            <a:ext cx="279498" cy="279498"/>
            <a:chOff x="8889974" y="3901894"/>
            <a:chExt cx="279498" cy="2794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89974" y="3901894"/>
              <a:ext cx="279498" cy="2794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77342" y="9138372"/>
            <a:ext cx="279498" cy="279498"/>
            <a:chOff x="8877342" y="9138372"/>
            <a:chExt cx="279498" cy="27949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77342" y="9138372"/>
              <a:ext cx="279498" cy="2794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88416" y="2709781"/>
            <a:ext cx="2515058" cy="525677"/>
            <a:chOff x="3488416" y="2709781"/>
            <a:chExt cx="2515058" cy="52567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88416" y="2709781"/>
              <a:ext cx="2515058" cy="52567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72573" y="2685304"/>
            <a:ext cx="1058186" cy="56650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679476" y="2700257"/>
            <a:ext cx="2515058" cy="525677"/>
            <a:chOff x="11679476" y="2700257"/>
            <a:chExt cx="2515058" cy="52567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79476" y="2700257"/>
              <a:ext cx="2515058" cy="52567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63620" y="2675782"/>
            <a:ext cx="1029614" cy="57603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391068" y="3828220"/>
            <a:ext cx="4752358" cy="55172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886866" y="4834788"/>
            <a:ext cx="279498" cy="279498"/>
            <a:chOff x="8886866" y="4834788"/>
            <a:chExt cx="279498" cy="27949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86866" y="4834788"/>
              <a:ext cx="279498" cy="27949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96287" y="4699372"/>
            <a:ext cx="4602424" cy="95331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877342" y="5915134"/>
            <a:ext cx="279498" cy="279498"/>
            <a:chOff x="8877342" y="5915134"/>
            <a:chExt cx="279498" cy="27949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77342" y="5915134"/>
              <a:ext cx="279498" cy="279498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96287" y="5807496"/>
            <a:ext cx="5172491" cy="55172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877342" y="6956536"/>
            <a:ext cx="279498" cy="279498"/>
            <a:chOff x="8877342" y="6956536"/>
            <a:chExt cx="279498" cy="27949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77342" y="6956536"/>
              <a:ext cx="279498" cy="279498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103658" y="6914630"/>
            <a:ext cx="5110939" cy="55172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880451" y="8074130"/>
            <a:ext cx="279498" cy="279498"/>
            <a:chOff x="8880451" y="8074130"/>
            <a:chExt cx="279498" cy="27949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80451" y="8074130"/>
              <a:ext cx="279498" cy="279498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958192" y="7956039"/>
            <a:ext cx="4831529" cy="50632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865563" y="9048849"/>
            <a:ext cx="5415186" cy="55172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8182" y="1211372"/>
            <a:ext cx="526580" cy="98803"/>
            <a:chOff x="16978182" y="1211372"/>
            <a:chExt cx="526580" cy="988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8182" y="1211372"/>
              <a:ext cx="526580" cy="9880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10531" y="735674"/>
            <a:ext cx="563370" cy="50516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24763" y="712576"/>
            <a:ext cx="1502642" cy="6940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034620" y="5996552"/>
            <a:ext cx="6136007" cy="35714"/>
            <a:chOff x="-1034620" y="5996552"/>
            <a:chExt cx="6136007" cy="35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1034620" y="5996552"/>
              <a:ext cx="6136007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79337" y="8940729"/>
            <a:ext cx="279498" cy="279498"/>
            <a:chOff x="1879337" y="8940729"/>
            <a:chExt cx="279498" cy="27949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9337" y="8940729"/>
              <a:ext cx="279498" cy="2794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24327" y="2683566"/>
            <a:ext cx="2515058" cy="525677"/>
            <a:chOff x="4024327" y="2683566"/>
            <a:chExt cx="2515058" cy="52567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24327" y="2683566"/>
              <a:ext cx="2515058" cy="52567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08472" y="2659092"/>
            <a:ext cx="1029614" cy="5760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98385" y="4275240"/>
            <a:ext cx="279498" cy="279498"/>
            <a:chOff x="1898385" y="4275240"/>
            <a:chExt cx="279498" cy="27949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8385" y="4275240"/>
              <a:ext cx="279498" cy="27949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64948" y="4092206"/>
            <a:ext cx="5140405" cy="9533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907909" y="5717491"/>
            <a:ext cx="279498" cy="279498"/>
            <a:chOff x="1907909" y="5717491"/>
            <a:chExt cx="279498" cy="27949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07909" y="5717491"/>
              <a:ext cx="279498" cy="27949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55424" y="5600330"/>
            <a:ext cx="5438129" cy="87837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88861" y="7339846"/>
            <a:ext cx="279498" cy="279498"/>
            <a:chOff x="1888861" y="7339846"/>
            <a:chExt cx="279498" cy="27949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8861" y="7339846"/>
              <a:ext cx="279498" cy="27949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864948" y="7215539"/>
            <a:ext cx="4974129" cy="87837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74472" y="8836206"/>
            <a:ext cx="4988948" cy="95331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67726" y="419038"/>
            <a:ext cx="4730953" cy="113758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34582" y="1491840"/>
            <a:ext cx="2390213" cy="66645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464915" y="3802466"/>
            <a:ext cx="6757509" cy="1681898"/>
            <a:chOff x="10464915" y="3802466"/>
            <a:chExt cx="6757509" cy="168189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64915" y="3802466"/>
              <a:ext cx="6757509" cy="168189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802477" y="4115296"/>
            <a:ext cx="5958377" cy="121585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688092" y="3582118"/>
            <a:ext cx="2176377" cy="417023"/>
            <a:chOff x="12688092" y="3582118"/>
            <a:chExt cx="2176377" cy="41702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688092" y="3582118"/>
              <a:ext cx="2176377" cy="41702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246829" y="3567163"/>
            <a:ext cx="1132606" cy="53364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464915" y="6924466"/>
            <a:ext cx="6757509" cy="1681898"/>
            <a:chOff x="10464915" y="6924466"/>
            <a:chExt cx="6757509" cy="168189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64915" y="6924466"/>
              <a:ext cx="6757509" cy="1681898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802477" y="7237296"/>
            <a:ext cx="5906729" cy="121585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707140" y="6704119"/>
            <a:ext cx="2176377" cy="417023"/>
            <a:chOff x="12707140" y="6704119"/>
            <a:chExt cx="2176377" cy="41702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707140" y="6704119"/>
              <a:ext cx="2176377" cy="417023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275430" y="6689163"/>
            <a:ext cx="1132606" cy="53364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8182" y="1211372"/>
            <a:ext cx="526580" cy="98803"/>
            <a:chOff x="16978182" y="1211372"/>
            <a:chExt cx="526580" cy="988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8182" y="1211372"/>
              <a:ext cx="526580" cy="9880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10531" y="735674"/>
            <a:ext cx="563370" cy="50516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24763" y="712576"/>
            <a:ext cx="1502642" cy="6940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7726" y="419038"/>
            <a:ext cx="4730953" cy="11375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4582" y="1491839"/>
            <a:ext cx="1727052" cy="6693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32354" y="7011474"/>
            <a:ext cx="5979021" cy="35714"/>
            <a:chOff x="6032354" y="7011474"/>
            <a:chExt cx="5979021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6032354" y="7011474"/>
              <a:ext cx="5979021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89974" y="3901894"/>
            <a:ext cx="279498" cy="279498"/>
            <a:chOff x="8889974" y="3901894"/>
            <a:chExt cx="279498" cy="2794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89974" y="3901894"/>
              <a:ext cx="279498" cy="2794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77342" y="9157420"/>
            <a:ext cx="279498" cy="279498"/>
            <a:chOff x="8877342" y="9157420"/>
            <a:chExt cx="279498" cy="27949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77342" y="9157420"/>
              <a:ext cx="279498" cy="2794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88416" y="2709781"/>
            <a:ext cx="2515058" cy="525677"/>
            <a:chOff x="3488416" y="2709781"/>
            <a:chExt cx="2515058" cy="52567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88416" y="2709781"/>
              <a:ext cx="2515058" cy="52567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72573" y="2685304"/>
            <a:ext cx="1058186" cy="56650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679476" y="2700257"/>
            <a:ext cx="2515058" cy="525677"/>
            <a:chOff x="11679476" y="2700257"/>
            <a:chExt cx="2515058" cy="52567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79476" y="2700257"/>
              <a:ext cx="2515058" cy="52567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63620" y="2675782"/>
            <a:ext cx="1029614" cy="57603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67715" y="3805858"/>
            <a:ext cx="3740558" cy="55172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886866" y="4834788"/>
            <a:ext cx="279498" cy="279498"/>
            <a:chOff x="8886866" y="4834788"/>
            <a:chExt cx="279498" cy="27949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86866" y="4834788"/>
              <a:ext cx="279498" cy="27949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67715" y="5826544"/>
            <a:ext cx="2353805" cy="55172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877342" y="5915134"/>
            <a:ext cx="279498" cy="279498"/>
            <a:chOff x="8877342" y="5915134"/>
            <a:chExt cx="279498" cy="27949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77342" y="5915134"/>
              <a:ext cx="279498" cy="279498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58191" y="6862039"/>
            <a:ext cx="6302063" cy="56126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877342" y="6956536"/>
            <a:ext cx="279498" cy="279498"/>
            <a:chOff x="8877342" y="6956536"/>
            <a:chExt cx="279498" cy="27949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77342" y="6956536"/>
              <a:ext cx="279498" cy="279498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294134" y="4718420"/>
            <a:ext cx="3682510" cy="55172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880451" y="8074130"/>
            <a:ext cx="279498" cy="279498"/>
            <a:chOff x="8880451" y="8074130"/>
            <a:chExt cx="279498" cy="27949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80451" y="8074130"/>
              <a:ext cx="279498" cy="279498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958192" y="7965563"/>
            <a:ext cx="6700053" cy="508862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962287" y="9067896"/>
            <a:ext cx="3241862" cy="55172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8182" y="1211372"/>
            <a:ext cx="526580" cy="98803"/>
            <a:chOff x="16978182" y="1211372"/>
            <a:chExt cx="526580" cy="988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8182" y="1211372"/>
              <a:ext cx="526580" cy="9880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10531" y="735674"/>
            <a:ext cx="563370" cy="50516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24763" y="712576"/>
            <a:ext cx="1502642" cy="6940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7726" y="419038"/>
            <a:ext cx="4730953" cy="11375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4582" y="1491839"/>
            <a:ext cx="1727052" cy="6693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78353" y="6012936"/>
            <a:ext cx="2918874" cy="35714"/>
            <a:chOff x="3978353" y="6012936"/>
            <a:chExt cx="2918874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3978353" y="6012936"/>
              <a:ext cx="2918874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98041" y="4291859"/>
            <a:ext cx="279498" cy="279498"/>
            <a:chOff x="5298041" y="4291859"/>
            <a:chExt cx="279498" cy="2794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98041" y="4291859"/>
              <a:ext cx="279498" cy="2794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1600" y="3099745"/>
            <a:ext cx="2515058" cy="525677"/>
            <a:chOff x="629816" y="3099745"/>
            <a:chExt cx="2515058" cy="52567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9816" y="3099745"/>
              <a:ext cx="2515058" cy="52567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55757" y="3075269"/>
            <a:ext cx="1058186" cy="56650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973257" y="3090221"/>
            <a:ext cx="2515058" cy="525677"/>
            <a:chOff x="6973257" y="3090221"/>
            <a:chExt cx="2515058" cy="52567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73257" y="3090221"/>
              <a:ext cx="2515058" cy="52567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757401" y="3065747"/>
            <a:ext cx="1029614" cy="57603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88481" y="5130535"/>
            <a:ext cx="5189044" cy="95492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294933" y="5224752"/>
            <a:ext cx="279498" cy="279498"/>
            <a:chOff x="5294933" y="5224752"/>
            <a:chExt cx="279498" cy="27949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94933" y="5224752"/>
              <a:ext cx="279498" cy="27949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947214" y="6235554"/>
            <a:ext cx="3143015" cy="56126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285409" y="6305098"/>
            <a:ext cx="279498" cy="279498"/>
            <a:chOff x="5285409" y="6305098"/>
            <a:chExt cx="279498" cy="27949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85409" y="6305098"/>
              <a:ext cx="279498" cy="27949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937690" y="7223431"/>
            <a:ext cx="5952215" cy="95492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285409" y="7346501"/>
            <a:ext cx="279498" cy="279498"/>
            <a:chOff x="5285409" y="7346501"/>
            <a:chExt cx="279498" cy="27949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85409" y="7346501"/>
              <a:ext cx="279498" cy="27949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26010" y="4197202"/>
            <a:ext cx="4610025" cy="88093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892534" y="2302660"/>
            <a:ext cx="4344542" cy="3201590"/>
            <a:chOff x="12892534" y="2302660"/>
            <a:chExt cx="4344542" cy="320159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892534" y="2302660"/>
              <a:ext cx="4344542" cy="3201590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153906" y="2777401"/>
            <a:ext cx="3826195" cy="232673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934759" y="2082312"/>
            <a:ext cx="2176377" cy="417023"/>
            <a:chOff x="13934759" y="2082312"/>
            <a:chExt cx="2176377" cy="41702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934759" y="2082312"/>
              <a:ext cx="2176377" cy="417023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493495" y="2067357"/>
            <a:ext cx="1132606" cy="53364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883010" y="6294577"/>
            <a:ext cx="4358462" cy="2981589"/>
            <a:chOff x="12883010" y="6294577"/>
            <a:chExt cx="4358462" cy="298158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883010" y="6294577"/>
              <a:ext cx="4358462" cy="2981589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079525" y="6900049"/>
            <a:ext cx="4063976" cy="195340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974334" y="6106324"/>
            <a:ext cx="2176377" cy="417023"/>
            <a:chOff x="13974334" y="6106324"/>
            <a:chExt cx="2176377" cy="41702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974334" y="6106324"/>
              <a:ext cx="2176377" cy="417023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542624" y="6091369"/>
            <a:ext cx="1132596" cy="52875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8182" y="1211372"/>
            <a:ext cx="526580" cy="98803"/>
            <a:chOff x="16978182" y="1211372"/>
            <a:chExt cx="526580" cy="988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8182" y="1211372"/>
              <a:ext cx="526580" cy="9880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10531" y="735674"/>
            <a:ext cx="563370" cy="50516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24763" y="712576"/>
            <a:ext cx="1502642" cy="6940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7726" y="419038"/>
            <a:ext cx="4730953" cy="11375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4582" y="1491839"/>
            <a:ext cx="2674909" cy="7169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806381" y="6718701"/>
            <a:ext cx="5206681" cy="35714"/>
            <a:chOff x="3806381" y="6718701"/>
            <a:chExt cx="5206681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3806381" y="6718701"/>
              <a:ext cx="5206681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69972" y="3916546"/>
            <a:ext cx="279498" cy="279498"/>
            <a:chOff x="6269972" y="3916546"/>
            <a:chExt cx="279498" cy="2794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69972" y="3916546"/>
              <a:ext cx="279498" cy="2794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4128" y="2724433"/>
            <a:ext cx="2515058" cy="525677"/>
            <a:chOff x="1754128" y="2724433"/>
            <a:chExt cx="2515058" cy="52567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54128" y="2724433"/>
              <a:ext cx="2515058" cy="52567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38285" y="2699956"/>
            <a:ext cx="1058186" cy="56650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21378" y="2714909"/>
            <a:ext cx="2515058" cy="525677"/>
            <a:chOff x="8221378" y="2714909"/>
            <a:chExt cx="2515058" cy="52567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21378" y="2714909"/>
              <a:ext cx="2515058" cy="52567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05523" y="2690434"/>
            <a:ext cx="1029614" cy="57603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47256" y="3842872"/>
            <a:ext cx="5154320" cy="95492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266864" y="5268487"/>
            <a:ext cx="279498" cy="279498"/>
            <a:chOff x="6266864" y="5268487"/>
            <a:chExt cx="279498" cy="27949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66864" y="5268487"/>
              <a:ext cx="279498" cy="27949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9370" y="5153701"/>
            <a:ext cx="5004320" cy="95492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276388" y="6720262"/>
            <a:ext cx="279498" cy="279498"/>
            <a:chOff x="6276388" y="6720262"/>
            <a:chExt cx="279498" cy="27949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76388" y="6720262"/>
              <a:ext cx="279498" cy="27949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173142" y="7705548"/>
            <a:ext cx="5083349" cy="87581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266864" y="7828331"/>
            <a:ext cx="279498" cy="279498"/>
            <a:chOff x="6266864" y="7828331"/>
            <a:chExt cx="279498" cy="27949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66864" y="7828331"/>
              <a:ext cx="279498" cy="27949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16989" y="6662615"/>
            <a:ext cx="4864444" cy="56126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260448" y="9193543"/>
            <a:ext cx="279498" cy="279498"/>
            <a:chOff x="6260448" y="9193543"/>
            <a:chExt cx="279498" cy="27949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60448" y="9193543"/>
              <a:ext cx="279498" cy="279498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204856" y="9053291"/>
            <a:ext cx="4137330" cy="50378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291355" y="2323906"/>
            <a:ext cx="4344542" cy="3489096"/>
            <a:chOff x="13291355" y="2323906"/>
            <a:chExt cx="4344542" cy="348909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291355" y="2323906"/>
              <a:ext cx="4344542" cy="3489096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552722" y="2798644"/>
            <a:ext cx="3923729" cy="276805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333580" y="2103558"/>
            <a:ext cx="2176377" cy="417023"/>
            <a:chOff x="14333580" y="2103558"/>
            <a:chExt cx="2176377" cy="41702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333580" y="2103558"/>
              <a:ext cx="2176377" cy="417023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892317" y="2088602"/>
            <a:ext cx="1132606" cy="53364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281832" y="6763441"/>
            <a:ext cx="4358462" cy="2694992"/>
            <a:chOff x="13281832" y="6763441"/>
            <a:chExt cx="4358462" cy="269499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281832" y="6763441"/>
              <a:ext cx="4358462" cy="2694992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506888" y="7435582"/>
            <a:ext cx="3926510" cy="158925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392203" y="6575189"/>
            <a:ext cx="2176377" cy="417023"/>
            <a:chOff x="14392203" y="6575189"/>
            <a:chExt cx="2176377" cy="417023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392203" y="6575189"/>
              <a:ext cx="2176377" cy="417023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960493" y="6560233"/>
            <a:ext cx="1132606" cy="53364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21051" y="3013905"/>
            <a:ext cx="2156248" cy="12783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117517" y="2745222"/>
            <a:ext cx="526580" cy="98803"/>
            <a:chOff x="14117517" y="2745222"/>
            <a:chExt cx="526580" cy="9880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17517" y="2745222"/>
              <a:ext cx="526580" cy="9880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149866" y="2269525"/>
            <a:ext cx="563370" cy="50516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64098" y="2246426"/>
            <a:ext cx="1502642" cy="6940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307703" y="-321143"/>
            <a:ext cx="12376157" cy="10875548"/>
            <a:chOff x="-307703" y="-321143"/>
            <a:chExt cx="12376157" cy="108755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307703" y="-321143"/>
              <a:ext cx="12376157" cy="108755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16478" y="4006015"/>
            <a:ext cx="4566516" cy="47619"/>
            <a:chOff x="12616478" y="4006015"/>
            <a:chExt cx="4566516" cy="476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16478" y="4006015"/>
              <a:ext cx="4566516" cy="47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8182" y="1211372"/>
            <a:ext cx="526580" cy="98803"/>
            <a:chOff x="16978182" y="1211372"/>
            <a:chExt cx="526580" cy="988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8182" y="1211372"/>
              <a:ext cx="526580" cy="9880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10531" y="735674"/>
            <a:ext cx="562427" cy="5051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24763" y="712576"/>
            <a:ext cx="1502642" cy="6940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7346" y="534994"/>
            <a:ext cx="4274210" cy="12783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7053" y="1780140"/>
            <a:ext cx="16733333" cy="47619"/>
            <a:chOff x="757053" y="1780140"/>
            <a:chExt cx="16733333" cy="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7053" y="1780140"/>
              <a:ext cx="16733333" cy="47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99897" y="887564"/>
            <a:ext cx="1645823" cy="7573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153" y="2721004"/>
            <a:ext cx="9420000" cy="6426164"/>
            <a:chOff x="85153" y="2721004"/>
            <a:chExt cx="9420000" cy="642616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153" y="2721004"/>
              <a:ext cx="9420000" cy="6426164"/>
            </a:xfrm>
            <a:prstGeom prst="rect">
              <a:avLst/>
            </a:prstGeom>
          </p:spPr>
        </p:pic>
      </p:grpSp>
      <p:pic>
        <p:nvPicPr>
          <p:cNvPr id="2" name="Object 14">
            <a:extLst>
              <a:ext uri="{FF2B5EF4-FFF2-40B4-BE49-F238E27FC236}">
                <a16:creationId xmlns:a16="http://schemas.microsoft.com/office/drawing/2014/main" id="{E7102BC7-F24C-8E7E-01B7-77317D11EAF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981201" y="1237410"/>
            <a:ext cx="15554972" cy="962068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8182" y="1211372"/>
            <a:ext cx="526580" cy="98803"/>
            <a:chOff x="16978182" y="1211372"/>
            <a:chExt cx="526580" cy="988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8182" y="1211372"/>
              <a:ext cx="526580" cy="9880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10531" y="735674"/>
            <a:ext cx="562427" cy="5051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24763" y="712576"/>
            <a:ext cx="1502642" cy="6940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7346" y="534994"/>
            <a:ext cx="4274210" cy="127839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4202" y="1768878"/>
            <a:ext cx="5044041" cy="7589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28741" y="2785348"/>
            <a:ext cx="3794365" cy="6772541"/>
            <a:chOff x="2928741" y="2785348"/>
            <a:chExt cx="3794365" cy="67725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28741" y="2785348"/>
              <a:ext cx="3794365" cy="67725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32795" y="3655216"/>
            <a:ext cx="6171429" cy="3919691"/>
            <a:chOff x="10232795" y="3655216"/>
            <a:chExt cx="6171429" cy="391969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32795" y="3655216"/>
              <a:ext cx="6171429" cy="391969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78790" y="8134382"/>
            <a:ext cx="2608082" cy="50769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077004" y="4002254"/>
            <a:ext cx="1233066" cy="467615"/>
            <a:chOff x="11077004" y="4002254"/>
            <a:chExt cx="1233066" cy="46761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77004" y="4002254"/>
              <a:ext cx="1233066" cy="4676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01230" y="6198074"/>
            <a:ext cx="2342920" cy="467615"/>
            <a:chOff x="11601230" y="6198074"/>
            <a:chExt cx="2342920" cy="4676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01230" y="6198074"/>
              <a:ext cx="2342920" cy="46761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389979" y="3759979"/>
            <a:ext cx="1540491" cy="44948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039709" y="6155584"/>
            <a:ext cx="1049082" cy="44948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024920" y="6608546"/>
            <a:ext cx="2493702" cy="35714"/>
            <a:chOff x="6024920" y="6608546"/>
            <a:chExt cx="2493702" cy="357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24920" y="6608546"/>
              <a:ext cx="2493702" cy="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51205" y="5445917"/>
            <a:ext cx="2360086" cy="35714"/>
            <a:chOff x="7351205" y="5445917"/>
            <a:chExt cx="2360086" cy="357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7351205" y="5445917"/>
              <a:ext cx="2360086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872654" y="6567809"/>
            <a:ext cx="117188" cy="117188"/>
            <a:chOff x="5872654" y="6567809"/>
            <a:chExt cx="117188" cy="11718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72654" y="6567809"/>
              <a:ext cx="117188" cy="11718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889097" y="4177467"/>
            <a:ext cx="117188" cy="117188"/>
            <a:chOff x="10889097" y="4177467"/>
            <a:chExt cx="117188" cy="11718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889097" y="4177467"/>
              <a:ext cx="117188" cy="11718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996596" y="7187593"/>
            <a:ext cx="3270233" cy="35714"/>
            <a:chOff x="5996596" y="7187593"/>
            <a:chExt cx="3270233" cy="3571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96596" y="7187593"/>
              <a:ext cx="3270233" cy="3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853606" y="7148047"/>
            <a:ext cx="117188" cy="117188"/>
            <a:chOff x="5853606" y="7148047"/>
            <a:chExt cx="117188" cy="11718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53606" y="7148047"/>
              <a:ext cx="117188" cy="11718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900113" y="6806092"/>
            <a:ext cx="648196" cy="35714"/>
            <a:chOff x="8900113" y="6806092"/>
            <a:chExt cx="648196" cy="3571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400000">
              <a:off x="8900113" y="6806092"/>
              <a:ext cx="648196" cy="35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400805" y="6381298"/>
            <a:ext cx="117188" cy="117188"/>
            <a:chOff x="11400805" y="6381298"/>
            <a:chExt cx="117188" cy="11718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400805" y="6381298"/>
              <a:ext cx="117188" cy="11718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514251" y="4217063"/>
            <a:ext cx="2333368" cy="35714"/>
            <a:chOff x="8514251" y="4217063"/>
            <a:chExt cx="2333368" cy="3571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514251" y="4217063"/>
              <a:ext cx="2333368" cy="3571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207611" y="6431881"/>
            <a:ext cx="2160649" cy="35714"/>
            <a:chOff x="9207611" y="6431881"/>
            <a:chExt cx="2160649" cy="3571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207611" y="6431881"/>
              <a:ext cx="2160649" cy="3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14286" y="860726"/>
            <a:ext cx="6171429" cy="2924525"/>
            <a:chOff x="12114286" y="860726"/>
            <a:chExt cx="6171429" cy="29245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14286" y="860726"/>
              <a:ext cx="6171429" cy="29245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14286" y="22631"/>
            <a:ext cx="6171429" cy="2775233"/>
            <a:chOff x="12114286" y="22631"/>
            <a:chExt cx="6171429" cy="27752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14286" y="22631"/>
              <a:ext cx="6171429" cy="277523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3143" y="5542604"/>
            <a:ext cx="2492400" cy="12665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3618" y="6670197"/>
            <a:ext cx="1708368" cy="51854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9332" y="7322187"/>
            <a:ext cx="1746445" cy="81091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92056" y="6670207"/>
            <a:ext cx="1758482" cy="51854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97770" y="7322187"/>
            <a:ext cx="1727397" cy="118488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13103" y="6670207"/>
            <a:ext cx="1821225" cy="51854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74231" y="7322187"/>
            <a:ext cx="2656254" cy="19137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-90523"/>
            <a:ext cx="17459267" cy="4548024"/>
            <a:chOff x="0" y="-90523"/>
            <a:chExt cx="17459267" cy="45480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-90523"/>
              <a:ext cx="17459267" cy="454802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86803" y="6670195"/>
            <a:ext cx="1811701" cy="51854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692517" y="7322187"/>
            <a:ext cx="1790387" cy="80100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428575" y="6670204"/>
            <a:ext cx="1206758" cy="51854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419220" y="7322187"/>
            <a:ext cx="2537987" cy="45599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602003" y="6647566"/>
            <a:ext cx="1278082" cy="51854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디자인, 스크린샷이(가) 표시된 사진&#10;&#10;자동 생성된 설명">
            <a:extLst>
              <a:ext uri="{FF2B5EF4-FFF2-40B4-BE49-F238E27FC236}">
                <a16:creationId xmlns:a16="http://schemas.microsoft.com/office/drawing/2014/main" id="{DBDBF330-4259-A594-B8F0-5B6CE4ABC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63" y="2998449"/>
            <a:ext cx="3551730" cy="64484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978182" y="1211372"/>
            <a:ext cx="526580" cy="98803"/>
            <a:chOff x="16978182" y="1211372"/>
            <a:chExt cx="526580" cy="988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78182" y="1211372"/>
              <a:ext cx="526580" cy="9880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10531" y="735674"/>
            <a:ext cx="562427" cy="5051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24763" y="712576"/>
            <a:ext cx="1502642" cy="6940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7346" y="534994"/>
            <a:ext cx="4274210" cy="127839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4202" y="1768878"/>
            <a:ext cx="5399708" cy="7573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820555" y="3275653"/>
            <a:ext cx="3322302" cy="6171429"/>
            <a:chOff x="5820555" y="3275653"/>
            <a:chExt cx="3322302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20555" y="3275653"/>
              <a:ext cx="3322302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54840" y="2384622"/>
            <a:ext cx="3323810" cy="7062459"/>
            <a:chOff x="12154840" y="2384622"/>
            <a:chExt cx="3323810" cy="706245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154840" y="2384622"/>
              <a:ext cx="3322302" cy="2268400"/>
              <a:chOff x="12154840" y="2384622"/>
              <a:chExt cx="3322302" cy="226840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154840" y="2384622"/>
                <a:ext cx="3322302" cy="226840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154840" y="4628034"/>
              <a:ext cx="3322302" cy="4818835"/>
              <a:chOff x="12154840" y="4628034"/>
              <a:chExt cx="3322302" cy="481883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154840" y="4628034"/>
                <a:ext cx="3322302" cy="481883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9167845" y="2933014"/>
            <a:ext cx="1128437" cy="767134"/>
            <a:chOff x="9167845" y="2933014"/>
            <a:chExt cx="1128437" cy="76713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67845" y="2933014"/>
              <a:ext cx="1128437" cy="76713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286617" y="2370063"/>
            <a:ext cx="1991205" cy="48727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144177" y="7201023"/>
            <a:ext cx="2429471" cy="767134"/>
            <a:chOff x="7144177" y="7201023"/>
            <a:chExt cx="2429471" cy="76713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44177" y="7201023"/>
              <a:ext cx="2429471" cy="76713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445039" y="6624230"/>
            <a:ext cx="2477996" cy="55172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996935" y="8304036"/>
            <a:ext cx="1153425" cy="767134"/>
            <a:chOff x="8996935" y="8304036"/>
            <a:chExt cx="1153425" cy="76713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96935" y="8304036"/>
              <a:ext cx="1153425" cy="76713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746039" y="9174772"/>
            <a:ext cx="1647777" cy="55172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5203992" y="3203427"/>
            <a:ext cx="1128437" cy="767134"/>
            <a:chOff x="15203992" y="3203427"/>
            <a:chExt cx="1128437" cy="76713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203992" y="3203427"/>
              <a:ext cx="1128437" cy="76713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097715" y="2583182"/>
            <a:ext cx="1753405" cy="55172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5203992" y="5391796"/>
            <a:ext cx="1128437" cy="767134"/>
            <a:chOff x="15203992" y="5391796"/>
            <a:chExt cx="1128437" cy="76713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203992" y="5391796"/>
              <a:ext cx="1128437" cy="767134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132668" y="4793030"/>
            <a:ext cx="1647777" cy="55172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5203992" y="7584590"/>
            <a:ext cx="1128437" cy="767134"/>
            <a:chOff x="15203992" y="7584590"/>
            <a:chExt cx="1128437" cy="76713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203992" y="7584590"/>
              <a:ext cx="1128437" cy="767134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093715" y="6908334"/>
            <a:ext cx="1821939" cy="551729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C2C1C5B-12F7-EC19-1CF6-9A06313123FA}"/>
              </a:ext>
            </a:extLst>
          </p:cNvPr>
          <p:cNvSpPr/>
          <p:nvPr/>
        </p:nvSpPr>
        <p:spPr>
          <a:xfrm>
            <a:off x="1066800" y="2960473"/>
            <a:ext cx="3599093" cy="6526427"/>
          </a:xfrm>
          <a:prstGeom prst="roundRect">
            <a:avLst/>
          </a:prstGeom>
          <a:noFill/>
          <a:ln w="139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56500EF0-C219-E8BC-573E-3774E850540F}"/>
                  </a:ext>
                </a:extLst>
              </p14:cNvPr>
              <p14:cNvContentPartPr/>
              <p14:nvPr/>
            </p14:nvContentPartPr>
            <p14:xfrm>
              <a:off x="1058760" y="9416800"/>
              <a:ext cx="195840" cy="15012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56500EF0-C219-E8BC-573E-3774E850540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49760" y="9407800"/>
                <a:ext cx="21348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20F1EADE-A3A7-2AD4-5E07-0B57E10C9BF3}"/>
                  </a:ext>
                </a:extLst>
              </p14:cNvPr>
              <p14:cNvContentPartPr/>
              <p14:nvPr/>
            </p14:nvContentPartPr>
            <p14:xfrm>
              <a:off x="1081080" y="9296200"/>
              <a:ext cx="158040" cy="1803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20F1EADE-A3A7-2AD4-5E07-0B57E10C9BF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72080" y="9287200"/>
                <a:ext cx="17568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4A9F49A1-69DA-9C6E-E336-40E134B2EDE7}"/>
                  </a:ext>
                </a:extLst>
              </p14:cNvPr>
              <p14:cNvContentPartPr/>
              <p14:nvPr/>
            </p14:nvContentPartPr>
            <p14:xfrm>
              <a:off x="875625" y="9264900"/>
              <a:ext cx="398520" cy="18720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4A9F49A1-69DA-9C6E-E336-40E134B2EDE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66625" y="9256260"/>
                <a:ext cx="41616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0" name="잉크 59">
                <a:extLst>
                  <a:ext uri="{FF2B5EF4-FFF2-40B4-BE49-F238E27FC236}">
                    <a16:creationId xmlns:a16="http://schemas.microsoft.com/office/drawing/2014/main" id="{BC33E777-0F23-005B-7875-F8D1B76CE64C}"/>
                  </a:ext>
                </a:extLst>
              </p14:cNvPr>
              <p14:cNvContentPartPr/>
              <p14:nvPr/>
            </p14:nvContentPartPr>
            <p14:xfrm>
              <a:off x="767265" y="9288660"/>
              <a:ext cx="25200" cy="53640"/>
            </p14:xfrm>
          </p:contentPart>
        </mc:Choice>
        <mc:Fallback xmlns="">
          <p:pic>
            <p:nvPicPr>
              <p:cNvPr id="60" name="잉크 59">
                <a:extLst>
                  <a:ext uri="{FF2B5EF4-FFF2-40B4-BE49-F238E27FC236}">
                    <a16:creationId xmlns:a16="http://schemas.microsoft.com/office/drawing/2014/main" id="{BC33E777-0F23-005B-7875-F8D1B76CE64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58625" y="9279660"/>
                <a:ext cx="4284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80" name="잉크 979">
                <a:extLst>
                  <a:ext uri="{FF2B5EF4-FFF2-40B4-BE49-F238E27FC236}">
                    <a16:creationId xmlns:a16="http://schemas.microsoft.com/office/drawing/2014/main" id="{749FFA34-804C-A57B-1F38-C69CE070147A}"/>
                  </a:ext>
                </a:extLst>
              </p14:cNvPr>
              <p14:cNvContentPartPr/>
              <p14:nvPr/>
            </p14:nvContentPartPr>
            <p14:xfrm>
              <a:off x="4547325" y="9236820"/>
              <a:ext cx="261720" cy="281160"/>
            </p14:xfrm>
          </p:contentPart>
        </mc:Choice>
        <mc:Fallback xmlns="">
          <p:pic>
            <p:nvPicPr>
              <p:cNvPr id="980" name="잉크 979">
                <a:extLst>
                  <a:ext uri="{FF2B5EF4-FFF2-40B4-BE49-F238E27FC236}">
                    <a16:creationId xmlns:a16="http://schemas.microsoft.com/office/drawing/2014/main" id="{749FFA34-804C-A57B-1F38-C69CE070147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538325" y="9228180"/>
                <a:ext cx="27936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83" name="잉크 982">
                <a:extLst>
                  <a:ext uri="{FF2B5EF4-FFF2-40B4-BE49-F238E27FC236}">
                    <a16:creationId xmlns:a16="http://schemas.microsoft.com/office/drawing/2014/main" id="{FC8F754B-CD90-400C-ACCD-707A3DD2D2D4}"/>
                  </a:ext>
                </a:extLst>
              </p14:cNvPr>
              <p14:cNvContentPartPr/>
              <p14:nvPr/>
            </p14:nvContentPartPr>
            <p14:xfrm>
              <a:off x="4566045" y="9196500"/>
              <a:ext cx="123480" cy="161280"/>
            </p14:xfrm>
          </p:contentPart>
        </mc:Choice>
        <mc:Fallback xmlns="">
          <p:pic>
            <p:nvPicPr>
              <p:cNvPr id="983" name="잉크 982">
                <a:extLst>
                  <a:ext uri="{FF2B5EF4-FFF2-40B4-BE49-F238E27FC236}">
                    <a16:creationId xmlns:a16="http://schemas.microsoft.com/office/drawing/2014/main" id="{FC8F754B-CD90-400C-ACCD-707A3DD2D2D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557405" y="9187500"/>
                <a:ext cx="14112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85" name="잉크 984">
                <a:extLst>
                  <a:ext uri="{FF2B5EF4-FFF2-40B4-BE49-F238E27FC236}">
                    <a16:creationId xmlns:a16="http://schemas.microsoft.com/office/drawing/2014/main" id="{B066F0DB-1D8A-EEA5-0AA9-511DC134E021}"/>
                  </a:ext>
                </a:extLst>
              </p14:cNvPr>
              <p14:cNvContentPartPr/>
              <p14:nvPr/>
            </p14:nvContentPartPr>
            <p14:xfrm>
              <a:off x="4436805" y="9364620"/>
              <a:ext cx="119880" cy="97200"/>
            </p14:xfrm>
          </p:contentPart>
        </mc:Choice>
        <mc:Fallback xmlns="">
          <p:pic>
            <p:nvPicPr>
              <p:cNvPr id="985" name="잉크 984">
                <a:extLst>
                  <a:ext uri="{FF2B5EF4-FFF2-40B4-BE49-F238E27FC236}">
                    <a16:creationId xmlns:a16="http://schemas.microsoft.com/office/drawing/2014/main" id="{B066F0DB-1D8A-EEA5-0AA9-511DC134E02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428165" y="9355980"/>
                <a:ext cx="137520" cy="11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999" name="그룹 998">
            <a:extLst>
              <a:ext uri="{FF2B5EF4-FFF2-40B4-BE49-F238E27FC236}">
                <a16:creationId xmlns:a16="http://schemas.microsoft.com/office/drawing/2014/main" id="{07C71EA6-2F8A-1F10-F886-4A66636B7B3F}"/>
              </a:ext>
            </a:extLst>
          </p:cNvPr>
          <p:cNvGrpSpPr/>
          <p:nvPr/>
        </p:nvGrpSpPr>
        <p:grpSpPr>
          <a:xfrm>
            <a:off x="4444365" y="9193260"/>
            <a:ext cx="235080" cy="273240"/>
            <a:chOff x="4444365" y="9193260"/>
            <a:chExt cx="235080" cy="2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981" name="잉크 980">
                  <a:extLst>
                    <a:ext uri="{FF2B5EF4-FFF2-40B4-BE49-F238E27FC236}">
                      <a16:creationId xmlns:a16="http://schemas.microsoft.com/office/drawing/2014/main" id="{14A440A5-9B0D-E7C3-2C54-3DE44F99F5D5}"/>
                    </a:ext>
                  </a:extLst>
                </p14:cNvPr>
                <p14:cNvContentPartPr/>
                <p14:nvPr/>
              </p14:nvContentPartPr>
              <p14:xfrm>
                <a:off x="4444365" y="9225300"/>
                <a:ext cx="235080" cy="241200"/>
              </p14:xfrm>
            </p:contentPart>
          </mc:Choice>
          <mc:Fallback xmlns="">
            <p:pic>
              <p:nvPicPr>
                <p:cNvPr id="981" name="잉크 980">
                  <a:extLst>
                    <a:ext uri="{FF2B5EF4-FFF2-40B4-BE49-F238E27FC236}">
                      <a16:creationId xmlns:a16="http://schemas.microsoft.com/office/drawing/2014/main" id="{14A440A5-9B0D-E7C3-2C54-3DE44F99F5D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35725" y="9216660"/>
                  <a:ext cx="2527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982" name="잉크 981">
                  <a:extLst>
                    <a:ext uri="{FF2B5EF4-FFF2-40B4-BE49-F238E27FC236}">
                      <a16:creationId xmlns:a16="http://schemas.microsoft.com/office/drawing/2014/main" id="{7A41F0D7-AB56-8B18-E7D1-F6D1557E2A4B}"/>
                    </a:ext>
                  </a:extLst>
                </p14:cNvPr>
                <p14:cNvContentPartPr/>
                <p14:nvPr/>
              </p14:nvContentPartPr>
              <p14:xfrm>
                <a:off x="4512405" y="9389100"/>
                <a:ext cx="42840" cy="48240"/>
              </p14:xfrm>
            </p:contentPart>
          </mc:Choice>
          <mc:Fallback xmlns="">
            <p:pic>
              <p:nvPicPr>
                <p:cNvPr id="982" name="잉크 981">
                  <a:extLst>
                    <a:ext uri="{FF2B5EF4-FFF2-40B4-BE49-F238E27FC236}">
                      <a16:creationId xmlns:a16="http://schemas.microsoft.com/office/drawing/2014/main" id="{7A41F0D7-AB56-8B18-E7D1-F6D1557E2A4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503405" y="9380460"/>
                  <a:ext cx="604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988" name="잉크 987">
                  <a:extLst>
                    <a:ext uri="{FF2B5EF4-FFF2-40B4-BE49-F238E27FC236}">
                      <a16:creationId xmlns:a16="http://schemas.microsoft.com/office/drawing/2014/main" id="{4A140C43-0D15-AC0B-BC4C-D52A3536D8D6}"/>
                    </a:ext>
                  </a:extLst>
                </p14:cNvPr>
                <p14:cNvContentPartPr/>
                <p14:nvPr/>
              </p14:nvContentPartPr>
              <p14:xfrm>
                <a:off x="4590165" y="9193260"/>
                <a:ext cx="84960" cy="147960"/>
              </p14:xfrm>
            </p:contentPart>
          </mc:Choice>
          <mc:Fallback xmlns="">
            <p:pic>
              <p:nvPicPr>
                <p:cNvPr id="988" name="잉크 987">
                  <a:extLst>
                    <a:ext uri="{FF2B5EF4-FFF2-40B4-BE49-F238E27FC236}">
                      <a16:creationId xmlns:a16="http://schemas.microsoft.com/office/drawing/2014/main" id="{4A140C43-0D15-AC0B-BC4C-D52A3536D8D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581165" y="9184620"/>
                  <a:ext cx="1026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989" name="잉크 988">
                  <a:extLst>
                    <a:ext uri="{FF2B5EF4-FFF2-40B4-BE49-F238E27FC236}">
                      <a16:creationId xmlns:a16="http://schemas.microsoft.com/office/drawing/2014/main" id="{EF8C5270-CD1E-6569-FD1F-71542B806616}"/>
                    </a:ext>
                  </a:extLst>
                </p14:cNvPr>
                <p14:cNvContentPartPr/>
                <p14:nvPr/>
              </p14:nvContentPartPr>
              <p14:xfrm>
                <a:off x="4584045" y="9321060"/>
                <a:ext cx="18720" cy="23040"/>
              </p14:xfrm>
            </p:contentPart>
          </mc:Choice>
          <mc:Fallback xmlns="">
            <p:pic>
              <p:nvPicPr>
                <p:cNvPr id="989" name="잉크 988">
                  <a:extLst>
                    <a:ext uri="{FF2B5EF4-FFF2-40B4-BE49-F238E27FC236}">
                      <a16:creationId xmlns:a16="http://schemas.microsoft.com/office/drawing/2014/main" id="{EF8C5270-CD1E-6569-FD1F-71542B80661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75045" y="9312060"/>
                  <a:ext cx="363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991" name="잉크 990">
                  <a:extLst>
                    <a:ext uri="{FF2B5EF4-FFF2-40B4-BE49-F238E27FC236}">
                      <a16:creationId xmlns:a16="http://schemas.microsoft.com/office/drawing/2014/main" id="{57A5310D-DD4F-E0C0-E682-B517815EE952}"/>
                    </a:ext>
                  </a:extLst>
                </p14:cNvPr>
                <p14:cNvContentPartPr/>
                <p14:nvPr/>
              </p14:nvContentPartPr>
              <p14:xfrm>
                <a:off x="4573605" y="9327180"/>
                <a:ext cx="29520" cy="20520"/>
              </p14:xfrm>
            </p:contentPart>
          </mc:Choice>
          <mc:Fallback xmlns="">
            <p:pic>
              <p:nvPicPr>
                <p:cNvPr id="991" name="잉크 990">
                  <a:extLst>
                    <a:ext uri="{FF2B5EF4-FFF2-40B4-BE49-F238E27FC236}">
                      <a16:creationId xmlns:a16="http://schemas.microsoft.com/office/drawing/2014/main" id="{57A5310D-DD4F-E0C0-E682-B517815EE95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564965" y="9318180"/>
                  <a:ext cx="471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993" name="잉크 992">
                  <a:extLst>
                    <a:ext uri="{FF2B5EF4-FFF2-40B4-BE49-F238E27FC236}">
                      <a16:creationId xmlns:a16="http://schemas.microsoft.com/office/drawing/2014/main" id="{B33B9049-5E01-ABA0-1E66-474B94C20C68}"/>
                    </a:ext>
                  </a:extLst>
                </p14:cNvPr>
                <p14:cNvContentPartPr/>
                <p14:nvPr/>
              </p14:nvContentPartPr>
              <p14:xfrm>
                <a:off x="4545165" y="9377940"/>
                <a:ext cx="360" cy="360"/>
              </p14:xfrm>
            </p:contentPart>
          </mc:Choice>
          <mc:Fallback xmlns="">
            <p:pic>
              <p:nvPicPr>
                <p:cNvPr id="993" name="잉크 992">
                  <a:extLst>
                    <a:ext uri="{FF2B5EF4-FFF2-40B4-BE49-F238E27FC236}">
                      <a16:creationId xmlns:a16="http://schemas.microsoft.com/office/drawing/2014/main" id="{B33B9049-5E01-ABA0-1E66-474B94C20C6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536165" y="93693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995" name="잉크 994">
                  <a:extLst>
                    <a:ext uri="{FF2B5EF4-FFF2-40B4-BE49-F238E27FC236}">
                      <a16:creationId xmlns:a16="http://schemas.microsoft.com/office/drawing/2014/main" id="{0AD6638F-7CE7-D121-468F-49DEE2F8B982}"/>
                    </a:ext>
                  </a:extLst>
                </p14:cNvPr>
                <p14:cNvContentPartPr/>
                <p14:nvPr/>
              </p14:nvContentPartPr>
              <p14:xfrm>
                <a:off x="4581165" y="9322860"/>
                <a:ext cx="15120" cy="14760"/>
              </p14:xfrm>
            </p:contentPart>
          </mc:Choice>
          <mc:Fallback xmlns="">
            <p:pic>
              <p:nvPicPr>
                <p:cNvPr id="995" name="잉크 994">
                  <a:extLst>
                    <a:ext uri="{FF2B5EF4-FFF2-40B4-BE49-F238E27FC236}">
                      <a16:creationId xmlns:a16="http://schemas.microsoft.com/office/drawing/2014/main" id="{0AD6638F-7CE7-D121-468F-49DEE2F8B98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572525" y="9314220"/>
                  <a:ext cx="327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996" name="잉크 995">
                  <a:extLst>
                    <a:ext uri="{FF2B5EF4-FFF2-40B4-BE49-F238E27FC236}">
                      <a16:creationId xmlns:a16="http://schemas.microsoft.com/office/drawing/2014/main" id="{A30BE5A2-1A92-F53C-FC83-F8CF8A3BF1EA}"/>
                    </a:ext>
                  </a:extLst>
                </p14:cNvPr>
                <p14:cNvContentPartPr/>
                <p14:nvPr/>
              </p14:nvContentPartPr>
              <p14:xfrm>
                <a:off x="4586925" y="9301620"/>
                <a:ext cx="27000" cy="34920"/>
              </p14:xfrm>
            </p:contentPart>
          </mc:Choice>
          <mc:Fallback xmlns="">
            <p:pic>
              <p:nvPicPr>
                <p:cNvPr id="996" name="잉크 995">
                  <a:extLst>
                    <a:ext uri="{FF2B5EF4-FFF2-40B4-BE49-F238E27FC236}">
                      <a16:creationId xmlns:a16="http://schemas.microsoft.com/office/drawing/2014/main" id="{A30BE5A2-1A92-F53C-FC83-F8CF8A3BF1E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577925" y="9292980"/>
                  <a:ext cx="446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998" name="잉크 997">
                  <a:extLst>
                    <a:ext uri="{FF2B5EF4-FFF2-40B4-BE49-F238E27FC236}">
                      <a16:creationId xmlns:a16="http://schemas.microsoft.com/office/drawing/2014/main" id="{0A873E62-EAA8-F7F9-AFD2-88AD3FAF26F8}"/>
                    </a:ext>
                  </a:extLst>
                </p14:cNvPr>
                <p14:cNvContentPartPr/>
                <p14:nvPr/>
              </p14:nvContentPartPr>
              <p14:xfrm>
                <a:off x="4590885" y="9328620"/>
                <a:ext cx="360" cy="360"/>
              </p14:xfrm>
            </p:contentPart>
          </mc:Choice>
          <mc:Fallback xmlns="">
            <p:pic>
              <p:nvPicPr>
                <p:cNvPr id="998" name="잉크 997">
                  <a:extLst>
                    <a:ext uri="{FF2B5EF4-FFF2-40B4-BE49-F238E27FC236}">
                      <a16:creationId xmlns:a16="http://schemas.microsoft.com/office/drawing/2014/main" id="{0A873E62-EAA8-F7F9-AFD2-88AD3FAF26F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581885" y="93196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000" name="잉크 999">
                <a:extLst>
                  <a:ext uri="{FF2B5EF4-FFF2-40B4-BE49-F238E27FC236}">
                    <a16:creationId xmlns:a16="http://schemas.microsoft.com/office/drawing/2014/main" id="{327C33AE-6F36-C885-9972-36AD30EE78B2}"/>
                  </a:ext>
                </a:extLst>
              </p14:cNvPr>
              <p14:cNvContentPartPr/>
              <p14:nvPr/>
            </p14:nvContentPartPr>
            <p14:xfrm>
              <a:off x="1203945" y="9402840"/>
              <a:ext cx="80280" cy="59400"/>
            </p14:xfrm>
          </p:contentPart>
        </mc:Choice>
        <mc:Fallback xmlns="">
          <p:pic>
            <p:nvPicPr>
              <p:cNvPr id="1000" name="잉크 999">
                <a:extLst>
                  <a:ext uri="{FF2B5EF4-FFF2-40B4-BE49-F238E27FC236}">
                    <a16:creationId xmlns:a16="http://schemas.microsoft.com/office/drawing/2014/main" id="{327C33AE-6F36-C885-9972-36AD30EE78B2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194945" y="9393840"/>
                <a:ext cx="9792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020" name="잉크 1019">
                <a:extLst>
                  <a:ext uri="{FF2B5EF4-FFF2-40B4-BE49-F238E27FC236}">
                    <a16:creationId xmlns:a16="http://schemas.microsoft.com/office/drawing/2014/main" id="{6ACFB85E-3895-F65B-43EC-551FDC7BC3E6}"/>
                  </a:ext>
                </a:extLst>
              </p14:cNvPr>
              <p14:cNvContentPartPr/>
              <p14:nvPr/>
            </p14:nvContentPartPr>
            <p14:xfrm>
              <a:off x="1282065" y="9452520"/>
              <a:ext cx="360" cy="360"/>
            </p14:xfrm>
          </p:contentPart>
        </mc:Choice>
        <mc:Fallback xmlns="">
          <p:pic>
            <p:nvPicPr>
              <p:cNvPr id="1020" name="잉크 1019">
                <a:extLst>
                  <a:ext uri="{FF2B5EF4-FFF2-40B4-BE49-F238E27FC236}">
                    <a16:creationId xmlns:a16="http://schemas.microsoft.com/office/drawing/2014/main" id="{6ACFB85E-3895-F65B-43EC-551FDC7BC3E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73065" y="94435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022" name="잉크 1021">
                <a:extLst>
                  <a:ext uri="{FF2B5EF4-FFF2-40B4-BE49-F238E27FC236}">
                    <a16:creationId xmlns:a16="http://schemas.microsoft.com/office/drawing/2014/main" id="{40A1C0D3-C7DB-7372-BAF2-B00C91953C5F}"/>
                  </a:ext>
                </a:extLst>
              </p14:cNvPr>
              <p14:cNvContentPartPr/>
              <p14:nvPr/>
            </p14:nvContentPartPr>
            <p14:xfrm>
              <a:off x="1191883" y="9479128"/>
              <a:ext cx="360" cy="360"/>
            </p14:xfrm>
          </p:contentPart>
        </mc:Choice>
        <mc:Fallback xmlns="">
          <p:pic>
            <p:nvPicPr>
              <p:cNvPr id="1022" name="잉크 1021">
                <a:extLst>
                  <a:ext uri="{FF2B5EF4-FFF2-40B4-BE49-F238E27FC236}">
                    <a16:creationId xmlns:a16="http://schemas.microsoft.com/office/drawing/2014/main" id="{40A1C0D3-C7DB-7372-BAF2-B00C91953C5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182883" y="9470488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7" name="그룹 1026">
            <a:extLst>
              <a:ext uri="{FF2B5EF4-FFF2-40B4-BE49-F238E27FC236}">
                <a16:creationId xmlns:a16="http://schemas.microsoft.com/office/drawing/2014/main" id="{9C51B74E-31CE-43E4-EE7D-94F016B222D8}"/>
              </a:ext>
            </a:extLst>
          </p:cNvPr>
          <p:cNvGrpSpPr/>
          <p:nvPr/>
        </p:nvGrpSpPr>
        <p:grpSpPr>
          <a:xfrm>
            <a:off x="1005763" y="9273180"/>
            <a:ext cx="280262" cy="203428"/>
            <a:chOff x="1005763" y="9273180"/>
            <a:chExt cx="280262" cy="20342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3FB0A93F-8899-0AC6-F54A-B5E352785A9F}"/>
                    </a:ext>
                  </a:extLst>
                </p14:cNvPr>
                <p14:cNvContentPartPr/>
                <p14:nvPr/>
              </p14:nvContentPartPr>
              <p14:xfrm>
                <a:off x="1154265" y="9389460"/>
                <a:ext cx="360" cy="3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3FB0A93F-8899-0AC6-F54A-B5E352785A9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45265" y="93808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E0D0BDF2-68F3-7409-9C02-2893373002F9}"/>
                    </a:ext>
                  </a:extLst>
                </p14:cNvPr>
                <p14:cNvContentPartPr/>
                <p14:nvPr/>
              </p14:nvContentPartPr>
              <p14:xfrm>
                <a:off x="1050585" y="9349860"/>
                <a:ext cx="111600" cy="4212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E0D0BDF2-68F3-7409-9C02-2893373002F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41585" y="9340860"/>
                  <a:ext cx="1292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D24DF6C1-CAA8-E076-E026-37024DB20ABB}"/>
                    </a:ext>
                  </a:extLst>
                </p14:cNvPr>
                <p14:cNvContentPartPr/>
                <p14:nvPr/>
              </p14:nvContentPartPr>
              <p14:xfrm>
                <a:off x="1154985" y="9372540"/>
                <a:ext cx="37800" cy="4212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D24DF6C1-CAA8-E076-E026-37024DB20AB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45985" y="9363540"/>
                  <a:ext cx="554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6061B404-32BA-6483-8A4A-A8466FEF730B}"/>
                    </a:ext>
                  </a:extLst>
                </p14:cNvPr>
                <p14:cNvContentPartPr/>
                <p14:nvPr/>
              </p14:nvContentPartPr>
              <p14:xfrm>
                <a:off x="1285665" y="9454260"/>
                <a:ext cx="360" cy="36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6061B404-32BA-6483-8A4A-A8466FEF730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77025" y="94456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85931034-2123-7061-49A2-1417335FD24B}"/>
                    </a:ext>
                  </a:extLst>
                </p14:cNvPr>
                <p14:cNvContentPartPr/>
                <p14:nvPr/>
              </p14:nvContentPartPr>
              <p14:xfrm>
                <a:off x="1266585" y="9440940"/>
                <a:ext cx="360" cy="36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85931034-2123-7061-49A2-1417335FD24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57945" y="94323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DDE7509C-04A0-88DC-B2BC-D8374F2D162A}"/>
                    </a:ext>
                  </a:extLst>
                </p14:cNvPr>
                <p14:cNvContentPartPr/>
                <p14:nvPr/>
              </p14:nvContentPartPr>
              <p14:xfrm>
                <a:off x="1274145" y="9444900"/>
                <a:ext cx="360" cy="36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DDE7509C-04A0-88DC-B2BC-D8374F2D162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65505" y="94359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A83D4893-3BB1-D0C1-9EB0-ED653A4CA87C}"/>
                    </a:ext>
                  </a:extLst>
                </p14:cNvPr>
                <p14:cNvContentPartPr/>
                <p14:nvPr/>
              </p14:nvContentPartPr>
              <p14:xfrm>
                <a:off x="1239945" y="9425820"/>
                <a:ext cx="360" cy="3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A83D4893-3BB1-D0C1-9EB0-ED653A4CA87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31305" y="94168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A53640FD-835A-0AA0-E765-025502E7E9D8}"/>
                    </a:ext>
                  </a:extLst>
                </p14:cNvPr>
                <p14:cNvContentPartPr/>
                <p14:nvPr/>
              </p14:nvContentPartPr>
              <p14:xfrm>
                <a:off x="1257225" y="9435180"/>
                <a:ext cx="360" cy="36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A53640FD-835A-0AA0-E765-025502E7E9D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48225" y="942654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85CCD008-697C-59E2-0753-0FEC248D1FFE}"/>
                    </a:ext>
                  </a:extLst>
                </p14:cNvPr>
                <p14:cNvContentPartPr/>
                <p14:nvPr/>
              </p14:nvContentPartPr>
              <p14:xfrm>
                <a:off x="1201785" y="9395220"/>
                <a:ext cx="360" cy="36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85CCD008-697C-59E2-0753-0FEC248D1FF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93145" y="93865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499AA0C8-47CA-9276-32F6-A3164CDFFB5C}"/>
                    </a:ext>
                  </a:extLst>
                </p14:cNvPr>
                <p14:cNvContentPartPr/>
                <p14:nvPr/>
              </p14:nvContentPartPr>
              <p14:xfrm>
                <a:off x="1192425" y="9381900"/>
                <a:ext cx="360" cy="36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499AA0C8-47CA-9276-32F6-A3164CDFFB5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83425" y="93732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7E865512-9771-4379-8FC5-49D6F277BF8A}"/>
                    </a:ext>
                  </a:extLst>
                </p14:cNvPr>
                <p14:cNvContentPartPr/>
                <p14:nvPr/>
              </p14:nvContentPartPr>
              <p14:xfrm>
                <a:off x="1201785" y="9391380"/>
                <a:ext cx="360" cy="36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7E865512-9771-4379-8FC5-49D6F277BF8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93145" y="938274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634D700B-B375-6321-9D08-8EB5F556FDB3}"/>
                    </a:ext>
                  </a:extLst>
                </p14:cNvPr>
                <p14:cNvContentPartPr/>
                <p14:nvPr/>
              </p14:nvContentPartPr>
              <p14:xfrm>
                <a:off x="1106745" y="9282900"/>
                <a:ext cx="360" cy="36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634D700B-B375-6321-9D08-8EB5F556FDB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97745" y="92739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F5360085-666F-74AC-D54A-43AF1DA421B1}"/>
                    </a:ext>
                  </a:extLst>
                </p14:cNvPr>
                <p14:cNvContentPartPr/>
                <p14:nvPr/>
              </p14:nvContentPartPr>
              <p14:xfrm>
                <a:off x="1102785" y="9273180"/>
                <a:ext cx="360" cy="36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F5360085-666F-74AC-D54A-43AF1DA421B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94145" y="926454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F7A0FCB4-A59F-3FAE-8A21-0B676FB81C03}"/>
                    </a:ext>
                  </a:extLst>
                </p14:cNvPr>
                <p14:cNvContentPartPr/>
                <p14:nvPr/>
              </p14:nvContentPartPr>
              <p14:xfrm>
                <a:off x="1114305" y="9286500"/>
                <a:ext cx="360" cy="36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F7A0FCB4-A59F-3FAE-8A21-0B676FB81C0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05305" y="92778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A7F46917-6F18-9274-13B5-A82429DF8A4A}"/>
                    </a:ext>
                  </a:extLst>
                </p14:cNvPr>
                <p14:cNvContentPartPr/>
                <p14:nvPr/>
              </p14:nvContentPartPr>
              <p14:xfrm>
                <a:off x="1120065" y="9296220"/>
                <a:ext cx="360" cy="36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A7F46917-6F18-9274-13B5-A82429DF8A4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11065" y="92872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3AAC2A29-45B5-0BCA-E717-B7E3B6A4AD53}"/>
                    </a:ext>
                  </a:extLst>
                </p14:cNvPr>
                <p14:cNvContentPartPr/>
                <p14:nvPr/>
              </p14:nvContentPartPr>
              <p14:xfrm>
                <a:off x="1125825" y="9307740"/>
                <a:ext cx="360" cy="36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3AAC2A29-45B5-0BCA-E717-B7E3B6A4AD5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16825" y="929874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4FE64281-A1C7-B9B8-B1FC-9BD9DCE9F098}"/>
                    </a:ext>
                  </a:extLst>
                </p14:cNvPr>
                <p14:cNvContentPartPr/>
                <p14:nvPr/>
              </p14:nvContentPartPr>
              <p14:xfrm>
                <a:off x="1129425" y="9313500"/>
                <a:ext cx="720" cy="72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4FE64281-A1C7-B9B8-B1FC-9BD9DCE9F09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20785" y="9304500"/>
                  <a:ext cx="1836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5D17BBDC-5CD1-DB17-F77E-B19EBB11B2C6}"/>
                    </a:ext>
                  </a:extLst>
                </p14:cNvPr>
                <p14:cNvContentPartPr/>
                <p14:nvPr/>
              </p14:nvContentPartPr>
              <p14:xfrm>
                <a:off x="1136985" y="9326820"/>
                <a:ext cx="360" cy="36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5D17BBDC-5CD1-DB17-F77E-B19EBB11B2C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28345" y="93178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6E31DCB8-3AB8-356A-3639-3D1DE0DE7912}"/>
                    </a:ext>
                  </a:extLst>
                </p14:cNvPr>
                <p14:cNvContentPartPr/>
                <p14:nvPr/>
              </p14:nvContentPartPr>
              <p14:xfrm>
                <a:off x="1142745" y="9334380"/>
                <a:ext cx="360" cy="36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6E31DCB8-3AB8-356A-3639-3D1DE0DE791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34105" y="93253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CF99573A-18E1-61CA-344F-2232334F1AA9}"/>
                    </a:ext>
                  </a:extLst>
                </p14:cNvPr>
                <p14:cNvContentPartPr/>
                <p14:nvPr/>
              </p14:nvContentPartPr>
              <p14:xfrm>
                <a:off x="1136985" y="9330180"/>
                <a:ext cx="360" cy="72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CF99573A-18E1-61CA-344F-2232334F1AA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28345" y="9321180"/>
                  <a:ext cx="1800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60" name="잉크 959">
                  <a:extLst>
                    <a:ext uri="{FF2B5EF4-FFF2-40B4-BE49-F238E27FC236}">
                      <a16:creationId xmlns:a16="http://schemas.microsoft.com/office/drawing/2014/main" id="{1AF97DE6-1DB0-A72D-0B98-C6A7FD0FB703}"/>
                    </a:ext>
                  </a:extLst>
                </p14:cNvPr>
                <p14:cNvContentPartPr/>
                <p14:nvPr/>
              </p14:nvContentPartPr>
              <p14:xfrm>
                <a:off x="1142745" y="9338100"/>
                <a:ext cx="360" cy="360"/>
              </p14:xfrm>
            </p:contentPart>
          </mc:Choice>
          <mc:Fallback xmlns="">
            <p:pic>
              <p:nvPicPr>
                <p:cNvPr id="960" name="잉크 959">
                  <a:extLst>
                    <a:ext uri="{FF2B5EF4-FFF2-40B4-BE49-F238E27FC236}">
                      <a16:creationId xmlns:a16="http://schemas.microsoft.com/office/drawing/2014/main" id="{1AF97DE6-1DB0-A72D-0B98-C6A7FD0FB70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34105" y="93291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962" name="잉크 961">
                  <a:extLst>
                    <a:ext uri="{FF2B5EF4-FFF2-40B4-BE49-F238E27FC236}">
                      <a16:creationId xmlns:a16="http://schemas.microsoft.com/office/drawing/2014/main" id="{43241FA9-1380-5CB8-95A4-A75CCC6ABA12}"/>
                    </a:ext>
                  </a:extLst>
                </p14:cNvPr>
                <p14:cNvContentPartPr/>
                <p14:nvPr/>
              </p14:nvContentPartPr>
              <p14:xfrm>
                <a:off x="1133385" y="9320820"/>
                <a:ext cx="360" cy="360"/>
              </p14:xfrm>
            </p:contentPart>
          </mc:Choice>
          <mc:Fallback xmlns="">
            <p:pic>
              <p:nvPicPr>
                <p:cNvPr id="962" name="잉크 961">
                  <a:extLst>
                    <a:ext uri="{FF2B5EF4-FFF2-40B4-BE49-F238E27FC236}">
                      <a16:creationId xmlns:a16="http://schemas.microsoft.com/office/drawing/2014/main" id="{43241FA9-1380-5CB8-95A4-A75CCC6ABA1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24385" y="93121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63" name="잉크 962">
                  <a:extLst>
                    <a:ext uri="{FF2B5EF4-FFF2-40B4-BE49-F238E27FC236}">
                      <a16:creationId xmlns:a16="http://schemas.microsoft.com/office/drawing/2014/main" id="{BEA466EC-B869-1E07-FFD6-115FA794956F}"/>
                    </a:ext>
                  </a:extLst>
                </p14:cNvPr>
                <p14:cNvContentPartPr/>
                <p14:nvPr/>
              </p14:nvContentPartPr>
              <p14:xfrm>
                <a:off x="1139145" y="9322980"/>
                <a:ext cx="360" cy="360"/>
              </p14:xfrm>
            </p:contentPart>
          </mc:Choice>
          <mc:Fallback xmlns="">
            <p:pic>
              <p:nvPicPr>
                <p:cNvPr id="963" name="잉크 962">
                  <a:extLst>
                    <a:ext uri="{FF2B5EF4-FFF2-40B4-BE49-F238E27FC236}">
                      <a16:creationId xmlns:a16="http://schemas.microsoft.com/office/drawing/2014/main" id="{BEA466EC-B869-1E07-FFD6-115FA794956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30145" y="93139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965" name="잉크 964">
                  <a:extLst>
                    <a:ext uri="{FF2B5EF4-FFF2-40B4-BE49-F238E27FC236}">
                      <a16:creationId xmlns:a16="http://schemas.microsoft.com/office/drawing/2014/main" id="{163841C0-CFD7-64F9-3C7D-9037C9603F6E}"/>
                    </a:ext>
                  </a:extLst>
                </p14:cNvPr>
                <p14:cNvContentPartPr/>
                <p14:nvPr/>
              </p14:nvContentPartPr>
              <p14:xfrm>
                <a:off x="1129425" y="9311460"/>
                <a:ext cx="360" cy="360"/>
              </p14:xfrm>
            </p:contentPart>
          </mc:Choice>
          <mc:Fallback xmlns="">
            <p:pic>
              <p:nvPicPr>
                <p:cNvPr id="965" name="잉크 964">
                  <a:extLst>
                    <a:ext uri="{FF2B5EF4-FFF2-40B4-BE49-F238E27FC236}">
                      <a16:creationId xmlns:a16="http://schemas.microsoft.com/office/drawing/2014/main" id="{163841C0-CFD7-64F9-3C7D-9037C9603F6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20785" y="93024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67" name="잉크 966">
                  <a:extLst>
                    <a:ext uri="{FF2B5EF4-FFF2-40B4-BE49-F238E27FC236}">
                      <a16:creationId xmlns:a16="http://schemas.microsoft.com/office/drawing/2014/main" id="{1F2AA843-001F-5982-B759-5C06E869F581}"/>
                    </a:ext>
                  </a:extLst>
                </p14:cNvPr>
                <p14:cNvContentPartPr/>
                <p14:nvPr/>
              </p14:nvContentPartPr>
              <p14:xfrm>
                <a:off x="1146705" y="9328740"/>
                <a:ext cx="360" cy="360"/>
              </p14:xfrm>
            </p:contentPart>
          </mc:Choice>
          <mc:Fallback xmlns="">
            <p:pic>
              <p:nvPicPr>
                <p:cNvPr id="967" name="잉크 966">
                  <a:extLst>
                    <a:ext uri="{FF2B5EF4-FFF2-40B4-BE49-F238E27FC236}">
                      <a16:creationId xmlns:a16="http://schemas.microsoft.com/office/drawing/2014/main" id="{1F2AA843-001F-5982-B759-5C06E869F58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37705" y="931974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968" name="잉크 967">
                  <a:extLst>
                    <a:ext uri="{FF2B5EF4-FFF2-40B4-BE49-F238E27FC236}">
                      <a16:creationId xmlns:a16="http://schemas.microsoft.com/office/drawing/2014/main" id="{6C809EA6-DE6C-3C0A-C602-8AEB06A81E89}"/>
                    </a:ext>
                  </a:extLst>
                </p14:cNvPr>
                <p14:cNvContentPartPr/>
                <p14:nvPr/>
              </p14:nvContentPartPr>
              <p14:xfrm>
                <a:off x="1146705" y="9332340"/>
                <a:ext cx="360" cy="360"/>
              </p14:xfrm>
            </p:contentPart>
          </mc:Choice>
          <mc:Fallback xmlns="">
            <p:pic>
              <p:nvPicPr>
                <p:cNvPr id="968" name="잉크 967">
                  <a:extLst>
                    <a:ext uri="{FF2B5EF4-FFF2-40B4-BE49-F238E27FC236}">
                      <a16:creationId xmlns:a16="http://schemas.microsoft.com/office/drawing/2014/main" id="{6C809EA6-DE6C-3C0A-C602-8AEB06A81E8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37705" y="93237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70" name="잉크 969">
                  <a:extLst>
                    <a:ext uri="{FF2B5EF4-FFF2-40B4-BE49-F238E27FC236}">
                      <a16:creationId xmlns:a16="http://schemas.microsoft.com/office/drawing/2014/main" id="{C0CBA248-543C-BBCB-9FE2-3E1A312C9317}"/>
                    </a:ext>
                  </a:extLst>
                </p14:cNvPr>
                <p14:cNvContentPartPr/>
                <p14:nvPr/>
              </p14:nvContentPartPr>
              <p14:xfrm>
                <a:off x="1186665" y="9379860"/>
                <a:ext cx="360" cy="360"/>
              </p14:xfrm>
            </p:contentPart>
          </mc:Choice>
          <mc:Fallback xmlns="">
            <p:pic>
              <p:nvPicPr>
                <p:cNvPr id="970" name="잉크 969">
                  <a:extLst>
                    <a:ext uri="{FF2B5EF4-FFF2-40B4-BE49-F238E27FC236}">
                      <a16:creationId xmlns:a16="http://schemas.microsoft.com/office/drawing/2014/main" id="{C0CBA248-543C-BBCB-9FE2-3E1A312C931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77665" y="93712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971" name="잉크 970">
                  <a:extLst>
                    <a:ext uri="{FF2B5EF4-FFF2-40B4-BE49-F238E27FC236}">
                      <a16:creationId xmlns:a16="http://schemas.microsoft.com/office/drawing/2014/main" id="{5B2BD903-589D-0C68-2391-3DDE30EE9B91}"/>
                    </a:ext>
                  </a:extLst>
                </p14:cNvPr>
                <p14:cNvContentPartPr/>
                <p14:nvPr/>
              </p14:nvContentPartPr>
              <p14:xfrm>
                <a:off x="1165785" y="9349620"/>
                <a:ext cx="360" cy="360"/>
              </p14:xfrm>
            </p:contentPart>
          </mc:Choice>
          <mc:Fallback xmlns="">
            <p:pic>
              <p:nvPicPr>
                <p:cNvPr id="971" name="잉크 970">
                  <a:extLst>
                    <a:ext uri="{FF2B5EF4-FFF2-40B4-BE49-F238E27FC236}">
                      <a16:creationId xmlns:a16="http://schemas.microsoft.com/office/drawing/2014/main" id="{5B2BD903-589D-0C68-2391-3DDE30EE9B9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56785" y="93406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72" name="잉크 971">
                  <a:extLst>
                    <a:ext uri="{FF2B5EF4-FFF2-40B4-BE49-F238E27FC236}">
                      <a16:creationId xmlns:a16="http://schemas.microsoft.com/office/drawing/2014/main" id="{F1561A8F-FA84-21B4-188D-1E8F7E4EB889}"/>
                    </a:ext>
                  </a:extLst>
                </p14:cNvPr>
                <p14:cNvContentPartPr/>
                <p14:nvPr/>
              </p14:nvContentPartPr>
              <p14:xfrm>
                <a:off x="1158225" y="9339900"/>
                <a:ext cx="360" cy="360"/>
              </p14:xfrm>
            </p:contentPart>
          </mc:Choice>
          <mc:Fallback xmlns="">
            <p:pic>
              <p:nvPicPr>
                <p:cNvPr id="972" name="잉크 971">
                  <a:extLst>
                    <a:ext uri="{FF2B5EF4-FFF2-40B4-BE49-F238E27FC236}">
                      <a16:creationId xmlns:a16="http://schemas.microsoft.com/office/drawing/2014/main" id="{F1561A8F-FA84-21B4-188D-1E8F7E4EB88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49225" y="93312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973" name="잉크 972">
                  <a:extLst>
                    <a:ext uri="{FF2B5EF4-FFF2-40B4-BE49-F238E27FC236}">
                      <a16:creationId xmlns:a16="http://schemas.microsoft.com/office/drawing/2014/main" id="{20DD91EB-2A20-CF07-373F-3F70B0959AE8}"/>
                    </a:ext>
                  </a:extLst>
                </p14:cNvPr>
                <p14:cNvContentPartPr/>
                <p14:nvPr/>
              </p14:nvContentPartPr>
              <p14:xfrm>
                <a:off x="1154265" y="9338100"/>
                <a:ext cx="360" cy="360"/>
              </p14:xfrm>
            </p:contentPart>
          </mc:Choice>
          <mc:Fallback xmlns="">
            <p:pic>
              <p:nvPicPr>
                <p:cNvPr id="973" name="잉크 972">
                  <a:extLst>
                    <a:ext uri="{FF2B5EF4-FFF2-40B4-BE49-F238E27FC236}">
                      <a16:creationId xmlns:a16="http://schemas.microsoft.com/office/drawing/2014/main" id="{20DD91EB-2A20-CF07-373F-3F70B0959AE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45265" y="93291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75" name="잉크 974">
                  <a:extLst>
                    <a:ext uri="{FF2B5EF4-FFF2-40B4-BE49-F238E27FC236}">
                      <a16:creationId xmlns:a16="http://schemas.microsoft.com/office/drawing/2014/main" id="{E5828531-7BCE-4610-9D8C-E92315FE37B6}"/>
                    </a:ext>
                  </a:extLst>
                </p14:cNvPr>
                <p14:cNvContentPartPr/>
                <p14:nvPr/>
              </p14:nvContentPartPr>
              <p14:xfrm>
                <a:off x="1176945" y="9364740"/>
                <a:ext cx="360" cy="360"/>
              </p14:xfrm>
            </p:contentPart>
          </mc:Choice>
          <mc:Fallback xmlns="">
            <p:pic>
              <p:nvPicPr>
                <p:cNvPr id="975" name="잉크 974">
                  <a:extLst>
                    <a:ext uri="{FF2B5EF4-FFF2-40B4-BE49-F238E27FC236}">
                      <a16:creationId xmlns:a16="http://schemas.microsoft.com/office/drawing/2014/main" id="{E5828531-7BCE-4610-9D8C-E92315FE37B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68305" y="93561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976" name="잉크 975">
                  <a:extLst>
                    <a:ext uri="{FF2B5EF4-FFF2-40B4-BE49-F238E27FC236}">
                      <a16:creationId xmlns:a16="http://schemas.microsoft.com/office/drawing/2014/main" id="{B9E38C38-951D-8E40-45D2-8151E1A9CF71}"/>
                    </a:ext>
                  </a:extLst>
                </p14:cNvPr>
                <p14:cNvContentPartPr/>
                <p14:nvPr/>
              </p14:nvContentPartPr>
              <p14:xfrm>
                <a:off x="1175145" y="9372300"/>
                <a:ext cx="360" cy="360"/>
              </p14:xfrm>
            </p:contentPart>
          </mc:Choice>
          <mc:Fallback xmlns="">
            <p:pic>
              <p:nvPicPr>
                <p:cNvPr id="976" name="잉크 975">
                  <a:extLst>
                    <a:ext uri="{FF2B5EF4-FFF2-40B4-BE49-F238E27FC236}">
                      <a16:creationId xmlns:a16="http://schemas.microsoft.com/office/drawing/2014/main" id="{B9E38C38-951D-8E40-45D2-8151E1A9CF7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66505" y="93636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78" name="잉크 977">
                  <a:extLst>
                    <a:ext uri="{FF2B5EF4-FFF2-40B4-BE49-F238E27FC236}">
                      <a16:creationId xmlns:a16="http://schemas.microsoft.com/office/drawing/2014/main" id="{854C6ECF-0E05-611C-564D-F69B33D447D7}"/>
                    </a:ext>
                  </a:extLst>
                </p14:cNvPr>
                <p14:cNvContentPartPr/>
                <p14:nvPr/>
              </p14:nvContentPartPr>
              <p14:xfrm>
                <a:off x="1161825" y="9350340"/>
                <a:ext cx="46080" cy="51120"/>
              </p14:xfrm>
            </p:contentPart>
          </mc:Choice>
          <mc:Fallback xmlns="">
            <p:pic>
              <p:nvPicPr>
                <p:cNvPr id="978" name="잉크 977">
                  <a:extLst>
                    <a:ext uri="{FF2B5EF4-FFF2-40B4-BE49-F238E27FC236}">
                      <a16:creationId xmlns:a16="http://schemas.microsoft.com/office/drawing/2014/main" id="{854C6ECF-0E05-611C-564D-F69B33D447D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52825" y="9341340"/>
                  <a:ext cx="637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15" name="잉크 1014">
                  <a:extLst>
                    <a:ext uri="{FF2B5EF4-FFF2-40B4-BE49-F238E27FC236}">
                      <a16:creationId xmlns:a16="http://schemas.microsoft.com/office/drawing/2014/main" id="{F73BE7F5-B727-7D5C-83D3-078E150F7863}"/>
                    </a:ext>
                  </a:extLst>
                </p14:cNvPr>
                <p14:cNvContentPartPr/>
                <p14:nvPr/>
              </p14:nvContentPartPr>
              <p14:xfrm>
                <a:off x="1207545" y="9395280"/>
                <a:ext cx="28800" cy="27000"/>
              </p14:xfrm>
            </p:contentPart>
          </mc:Choice>
          <mc:Fallback xmlns="">
            <p:pic>
              <p:nvPicPr>
                <p:cNvPr id="1015" name="잉크 1014">
                  <a:extLst>
                    <a:ext uri="{FF2B5EF4-FFF2-40B4-BE49-F238E27FC236}">
                      <a16:creationId xmlns:a16="http://schemas.microsoft.com/office/drawing/2014/main" id="{F73BE7F5-B727-7D5C-83D3-078E150F786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98545" y="9386280"/>
                  <a:ext cx="464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16" name="잉크 1015">
                  <a:extLst>
                    <a:ext uri="{FF2B5EF4-FFF2-40B4-BE49-F238E27FC236}">
                      <a16:creationId xmlns:a16="http://schemas.microsoft.com/office/drawing/2014/main" id="{41DA3A88-9520-6D96-4A7B-23B054516F2E}"/>
                    </a:ext>
                  </a:extLst>
                </p14:cNvPr>
                <p14:cNvContentPartPr/>
                <p14:nvPr/>
              </p14:nvContentPartPr>
              <p14:xfrm>
                <a:off x="1209345" y="9396000"/>
                <a:ext cx="29520" cy="28080"/>
              </p14:xfrm>
            </p:contentPart>
          </mc:Choice>
          <mc:Fallback xmlns="">
            <p:pic>
              <p:nvPicPr>
                <p:cNvPr id="1016" name="잉크 1015">
                  <a:extLst>
                    <a:ext uri="{FF2B5EF4-FFF2-40B4-BE49-F238E27FC236}">
                      <a16:creationId xmlns:a16="http://schemas.microsoft.com/office/drawing/2014/main" id="{41DA3A88-9520-6D96-4A7B-23B054516F2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200705" y="9387000"/>
                  <a:ext cx="471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18" name="잉크 1017">
                  <a:extLst>
                    <a:ext uri="{FF2B5EF4-FFF2-40B4-BE49-F238E27FC236}">
                      <a16:creationId xmlns:a16="http://schemas.microsoft.com/office/drawing/2014/main" id="{952FEED7-719E-A194-B6F8-F84079895A39}"/>
                    </a:ext>
                  </a:extLst>
                </p14:cNvPr>
                <p14:cNvContentPartPr/>
                <p14:nvPr/>
              </p14:nvContentPartPr>
              <p14:xfrm>
                <a:off x="1217265" y="9406800"/>
                <a:ext cx="19800" cy="10440"/>
              </p14:xfrm>
            </p:contentPart>
          </mc:Choice>
          <mc:Fallback xmlns="">
            <p:pic>
              <p:nvPicPr>
                <p:cNvPr id="1018" name="잉크 1017">
                  <a:extLst>
                    <a:ext uri="{FF2B5EF4-FFF2-40B4-BE49-F238E27FC236}">
                      <a16:creationId xmlns:a16="http://schemas.microsoft.com/office/drawing/2014/main" id="{952FEED7-719E-A194-B6F8-F84079895A3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208265" y="9397800"/>
                  <a:ext cx="374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23" name="잉크 1022">
                  <a:extLst>
                    <a:ext uri="{FF2B5EF4-FFF2-40B4-BE49-F238E27FC236}">
                      <a16:creationId xmlns:a16="http://schemas.microsoft.com/office/drawing/2014/main" id="{59389B9D-6EDD-E8C2-9AE5-F4C4B24AC136}"/>
                    </a:ext>
                  </a:extLst>
                </p14:cNvPr>
                <p14:cNvContentPartPr/>
                <p14:nvPr/>
              </p14:nvContentPartPr>
              <p14:xfrm>
                <a:off x="1238323" y="9444208"/>
                <a:ext cx="360" cy="360"/>
              </p14:xfrm>
            </p:contentPart>
          </mc:Choice>
          <mc:Fallback xmlns="">
            <p:pic>
              <p:nvPicPr>
                <p:cNvPr id="1023" name="잉크 1022">
                  <a:extLst>
                    <a:ext uri="{FF2B5EF4-FFF2-40B4-BE49-F238E27FC236}">
                      <a16:creationId xmlns:a16="http://schemas.microsoft.com/office/drawing/2014/main" id="{59389B9D-6EDD-E8C2-9AE5-F4C4B24AC13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29323" y="943556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24" name="잉크 1023">
                  <a:extLst>
                    <a:ext uri="{FF2B5EF4-FFF2-40B4-BE49-F238E27FC236}">
                      <a16:creationId xmlns:a16="http://schemas.microsoft.com/office/drawing/2014/main" id="{BFE6A587-5C6C-5C38-1C9E-26871FA8C439}"/>
                    </a:ext>
                  </a:extLst>
                </p14:cNvPr>
                <p14:cNvContentPartPr/>
                <p14:nvPr/>
              </p14:nvContentPartPr>
              <p14:xfrm>
                <a:off x="1238323" y="9444208"/>
                <a:ext cx="360" cy="360"/>
              </p14:xfrm>
            </p:contentPart>
          </mc:Choice>
          <mc:Fallback xmlns="">
            <p:pic>
              <p:nvPicPr>
                <p:cNvPr id="1024" name="잉크 1023">
                  <a:extLst>
                    <a:ext uri="{FF2B5EF4-FFF2-40B4-BE49-F238E27FC236}">
                      <a16:creationId xmlns:a16="http://schemas.microsoft.com/office/drawing/2014/main" id="{BFE6A587-5C6C-5C38-1C9E-26871FA8C43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29323" y="943556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26" name="잉크 1025">
                  <a:extLst>
                    <a:ext uri="{FF2B5EF4-FFF2-40B4-BE49-F238E27FC236}">
                      <a16:creationId xmlns:a16="http://schemas.microsoft.com/office/drawing/2014/main" id="{9FAC176F-83C5-211A-D743-0DEC454DB763}"/>
                    </a:ext>
                  </a:extLst>
                </p14:cNvPr>
                <p14:cNvContentPartPr/>
                <p14:nvPr/>
              </p14:nvContentPartPr>
              <p14:xfrm>
                <a:off x="1005763" y="9407848"/>
                <a:ext cx="255960" cy="68760"/>
              </p14:xfrm>
            </p:contentPart>
          </mc:Choice>
          <mc:Fallback xmlns="">
            <p:pic>
              <p:nvPicPr>
                <p:cNvPr id="1026" name="잉크 1025">
                  <a:extLst>
                    <a:ext uri="{FF2B5EF4-FFF2-40B4-BE49-F238E27FC236}">
                      <a16:creationId xmlns:a16="http://schemas.microsoft.com/office/drawing/2014/main" id="{9FAC176F-83C5-211A-D743-0DEC454DB76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96763" y="9399208"/>
                  <a:ext cx="273600" cy="8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028" name="잉크 1027">
                <a:extLst>
                  <a:ext uri="{FF2B5EF4-FFF2-40B4-BE49-F238E27FC236}">
                    <a16:creationId xmlns:a16="http://schemas.microsoft.com/office/drawing/2014/main" id="{442C5F0B-5909-C35E-AE2F-A7B435B69CDC}"/>
                  </a:ext>
                </a:extLst>
              </p14:cNvPr>
              <p14:cNvContentPartPr/>
              <p14:nvPr/>
            </p14:nvContentPartPr>
            <p14:xfrm>
              <a:off x="1261363" y="9490648"/>
              <a:ext cx="360" cy="360"/>
            </p14:xfrm>
          </p:contentPart>
        </mc:Choice>
        <mc:Fallback xmlns="">
          <p:pic>
            <p:nvPicPr>
              <p:cNvPr id="1028" name="잉크 1027">
                <a:extLst>
                  <a:ext uri="{FF2B5EF4-FFF2-40B4-BE49-F238E27FC236}">
                    <a16:creationId xmlns:a16="http://schemas.microsoft.com/office/drawing/2014/main" id="{442C5F0B-5909-C35E-AE2F-A7B435B69CD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52363" y="948200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036" name="잉크 1035">
                <a:extLst>
                  <a:ext uri="{FF2B5EF4-FFF2-40B4-BE49-F238E27FC236}">
                    <a16:creationId xmlns:a16="http://schemas.microsoft.com/office/drawing/2014/main" id="{F7553912-094A-A54C-01D3-BCC3EC2277FB}"/>
                  </a:ext>
                </a:extLst>
              </p14:cNvPr>
              <p14:cNvContentPartPr/>
              <p14:nvPr/>
            </p14:nvContentPartPr>
            <p14:xfrm>
              <a:off x="4476705" y="2984850"/>
              <a:ext cx="224640" cy="214200"/>
            </p14:xfrm>
          </p:contentPart>
        </mc:Choice>
        <mc:Fallback xmlns="">
          <p:pic>
            <p:nvPicPr>
              <p:cNvPr id="1036" name="잉크 1035">
                <a:extLst>
                  <a:ext uri="{FF2B5EF4-FFF2-40B4-BE49-F238E27FC236}">
                    <a16:creationId xmlns:a16="http://schemas.microsoft.com/office/drawing/2014/main" id="{F7553912-094A-A54C-01D3-BCC3EC2277FB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467705" y="2976210"/>
                <a:ext cx="24228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039" name="잉크 1038">
                <a:extLst>
                  <a:ext uri="{FF2B5EF4-FFF2-40B4-BE49-F238E27FC236}">
                    <a16:creationId xmlns:a16="http://schemas.microsoft.com/office/drawing/2014/main" id="{07A2022B-9C20-4566-0DCC-6244C27900F9}"/>
                  </a:ext>
                </a:extLst>
              </p14:cNvPr>
              <p14:cNvContentPartPr/>
              <p14:nvPr/>
            </p14:nvContentPartPr>
            <p14:xfrm>
              <a:off x="4592625" y="3087450"/>
              <a:ext cx="51840" cy="78840"/>
            </p14:xfrm>
          </p:contentPart>
        </mc:Choice>
        <mc:Fallback xmlns="">
          <p:pic>
            <p:nvPicPr>
              <p:cNvPr id="1039" name="잉크 1038">
                <a:extLst>
                  <a:ext uri="{FF2B5EF4-FFF2-40B4-BE49-F238E27FC236}">
                    <a16:creationId xmlns:a16="http://schemas.microsoft.com/office/drawing/2014/main" id="{07A2022B-9C20-4566-0DCC-6244C27900F9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583625" y="3078450"/>
                <a:ext cx="694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041" name="잉크 1040">
                <a:extLst>
                  <a:ext uri="{FF2B5EF4-FFF2-40B4-BE49-F238E27FC236}">
                    <a16:creationId xmlns:a16="http://schemas.microsoft.com/office/drawing/2014/main" id="{475EF5D7-7D5A-4FDB-16DF-6774E733BC2D}"/>
                  </a:ext>
                </a:extLst>
              </p14:cNvPr>
              <p14:cNvContentPartPr/>
              <p14:nvPr/>
            </p14:nvContentPartPr>
            <p14:xfrm>
              <a:off x="4628985" y="3143250"/>
              <a:ext cx="113760" cy="122760"/>
            </p14:xfrm>
          </p:contentPart>
        </mc:Choice>
        <mc:Fallback xmlns="">
          <p:pic>
            <p:nvPicPr>
              <p:cNvPr id="1041" name="잉크 1040">
                <a:extLst>
                  <a:ext uri="{FF2B5EF4-FFF2-40B4-BE49-F238E27FC236}">
                    <a16:creationId xmlns:a16="http://schemas.microsoft.com/office/drawing/2014/main" id="{475EF5D7-7D5A-4FDB-16DF-6774E733BC2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619985" y="3134250"/>
                <a:ext cx="13140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043" name="잉크 1042">
                <a:extLst>
                  <a:ext uri="{FF2B5EF4-FFF2-40B4-BE49-F238E27FC236}">
                    <a16:creationId xmlns:a16="http://schemas.microsoft.com/office/drawing/2014/main" id="{64227079-1C83-2C57-A724-14F0088AFDF5}"/>
                  </a:ext>
                </a:extLst>
              </p14:cNvPr>
              <p14:cNvContentPartPr/>
              <p14:nvPr/>
            </p14:nvContentPartPr>
            <p14:xfrm>
              <a:off x="4664985" y="3198330"/>
              <a:ext cx="2520" cy="19440"/>
            </p14:xfrm>
          </p:contentPart>
        </mc:Choice>
        <mc:Fallback xmlns="">
          <p:pic>
            <p:nvPicPr>
              <p:cNvPr id="1043" name="잉크 1042">
                <a:extLst>
                  <a:ext uri="{FF2B5EF4-FFF2-40B4-BE49-F238E27FC236}">
                    <a16:creationId xmlns:a16="http://schemas.microsoft.com/office/drawing/2014/main" id="{64227079-1C83-2C57-A724-14F0088AFDF5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656345" y="3189330"/>
                <a:ext cx="2016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045" name="잉크 1044">
                <a:extLst>
                  <a:ext uri="{FF2B5EF4-FFF2-40B4-BE49-F238E27FC236}">
                    <a16:creationId xmlns:a16="http://schemas.microsoft.com/office/drawing/2014/main" id="{BF1DDFCA-9641-2092-0068-9E0E714C3E30}"/>
                  </a:ext>
                </a:extLst>
              </p14:cNvPr>
              <p14:cNvContentPartPr/>
              <p14:nvPr/>
            </p14:nvContentPartPr>
            <p14:xfrm>
              <a:off x="4450065" y="2992410"/>
              <a:ext cx="188280" cy="198360"/>
            </p14:xfrm>
          </p:contentPart>
        </mc:Choice>
        <mc:Fallback xmlns="">
          <p:pic>
            <p:nvPicPr>
              <p:cNvPr id="1045" name="잉크 1044">
                <a:extLst>
                  <a:ext uri="{FF2B5EF4-FFF2-40B4-BE49-F238E27FC236}">
                    <a16:creationId xmlns:a16="http://schemas.microsoft.com/office/drawing/2014/main" id="{BF1DDFCA-9641-2092-0068-9E0E714C3E30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441065" y="2983770"/>
                <a:ext cx="2059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048" name="잉크 1047">
                <a:extLst>
                  <a:ext uri="{FF2B5EF4-FFF2-40B4-BE49-F238E27FC236}">
                    <a16:creationId xmlns:a16="http://schemas.microsoft.com/office/drawing/2014/main" id="{732DAE8D-2700-34B5-8380-D4B4776D3CF5}"/>
                  </a:ext>
                </a:extLst>
              </p14:cNvPr>
              <p14:cNvContentPartPr/>
              <p14:nvPr/>
            </p14:nvContentPartPr>
            <p14:xfrm>
              <a:off x="4442145" y="2992410"/>
              <a:ext cx="207720" cy="204840"/>
            </p14:xfrm>
          </p:contentPart>
        </mc:Choice>
        <mc:Fallback xmlns="">
          <p:pic>
            <p:nvPicPr>
              <p:cNvPr id="1048" name="잉크 1047">
                <a:extLst>
                  <a:ext uri="{FF2B5EF4-FFF2-40B4-BE49-F238E27FC236}">
                    <a16:creationId xmlns:a16="http://schemas.microsoft.com/office/drawing/2014/main" id="{732DAE8D-2700-34B5-8380-D4B4776D3CF5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433505" y="2983770"/>
                <a:ext cx="22536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056" name="잉크 1055">
                <a:extLst>
                  <a:ext uri="{FF2B5EF4-FFF2-40B4-BE49-F238E27FC236}">
                    <a16:creationId xmlns:a16="http://schemas.microsoft.com/office/drawing/2014/main" id="{6A0778C8-6319-B512-703B-9BB659023313}"/>
                  </a:ext>
                </a:extLst>
              </p14:cNvPr>
              <p14:cNvContentPartPr/>
              <p14:nvPr/>
            </p14:nvContentPartPr>
            <p14:xfrm>
              <a:off x="4465110" y="3003930"/>
              <a:ext cx="360" cy="360"/>
            </p14:xfrm>
          </p:contentPart>
        </mc:Choice>
        <mc:Fallback xmlns="">
          <p:pic>
            <p:nvPicPr>
              <p:cNvPr id="1056" name="잉크 1055">
                <a:extLst>
                  <a:ext uri="{FF2B5EF4-FFF2-40B4-BE49-F238E27FC236}">
                    <a16:creationId xmlns:a16="http://schemas.microsoft.com/office/drawing/2014/main" id="{6A0778C8-6319-B512-703B-9BB65902331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456470" y="299529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060" name="잉크 1059">
                <a:extLst>
                  <a:ext uri="{FF2B5EF4-FFF2-40B4-BE49-F238E27FC236}">
                    <a16:creationId xmlns:a16="http://schemas.microsoft.com/office/drawing/2014/main" id="{2D370812-462A-A4B3-7630-A9D68F6178D0}"/>
                  </a:ext>
                </a:extLst>
              </p14:cNvPr>
              <p14:cNvContentPartPr/>
              <p14:nvPr/>
            </p14:nvContentPartPr>
            <p14:xfrm>
              <a:off x="4459350" y="3002130"/>
              <a:ext cx="31320" cy="25920"/>
            </p14:xfrm>
          </p:contentPart>
        </mc:Choice>
        <mc:Fallback xmlns="">
          <p:pic>
            <p:nvPicPr>
              <p:cNvPr id="1060" name="잉크 1059">
                <a:extLst>
                  <a:ext uri="{FF2B5EF4-FFF2-40B4-BE49-F238E27FC236}">
                    <a16:creationId xmlns:a16="http://schemas.microsoft.com/office/drawing/2014/main" id="{2D370812-462A-A4B3-7630-A9D68F6178D0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4450710" y="2993130"/>
                <a:ext cx="489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063" name="잉크 1062">
                <a:extLst>
                  <a:ext uri="{FF2B5EF4-FFF2-40B4-BE49-F238E27FC236}">
                    <a16:creationId xmlns:a16="http://schemas.microsoft.com/office/drawing/2014/main" id="{0B1C15E9-822C-9724-8A84-AAD2BE727794}"/>
                  </a:ext>
                </a:extLst>
              </p14:cNvPr>
              <p14:cNvContentPartPr/>
              <p14:nvPr/>
            </p14:nvContentPartPr>
            <p14:xfrm>
              <a:off x="4466910" y="3005730"/>
              <a:ext cx="360" cy="360"/>
            </p14:xfrm>
          </p:contentPart>
        </mc:Choice>
        <mc:Fallback xmlns="">
          <p:pic>
            <p:nvPicPr>
              <p:cNvPr id="1063" name="잉크 1062">
                <a:extLst>
                  <a:ext uri="{FF2B5EF4-FFF2-40B4-BE49-F238E27FC236}">
                    <a16:creationId xmlns:a16="http://schemas.microsoft.com/office/drawing/2014/main" id="{0B1C15E9-822C-9724-8A84-AAD2BE72779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458270" y="299709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066" name="잉크 1065">
                <a:extLst>
                  <a:ext uri="{FF2B5EF4-FFF2-40B4-BE49-F238E27FC236}">
                    <a16:creationId xmlns:a16="http://schemas.microsoft.com/office/drawing/2014/main" id="{35FFF621-A869-51FE-6B59-66278510F5DA}"/>
                  </a:ext>
                </a:extLst>
              </p14:cNvPr>
              <p14:cNvContentPartPr/>
              <p14:nvPr/>
            </p14:nvContentPartPr>
            <p14:xfrm>
              <a:off x="1125360" y="2980530"/>
              <a:ext cx="177840" cy="168480"/>
            </p14:xfrm>
          </p:contentPart>
        </mc:Choice>
        <mc:Fallback xmlns="">
          <p:pic>
            <p:nvPicPr>
              <p:cNvPr id="1066" name="잉크 1065">
                <a:extLst>
                  <a:ext uri="{FF2B5EF4-FFF2-40B4-BE49-F238E27FC236}">
                    <a16:creationId xmlns:a16="http://schemas.microsoft.com/office/drawing/2014/main" id="{35FFF621-A869-51FE-6B59-66278510F5DA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116360" y="2971890"/>
                <a:ext cx="19548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071" name="잉크 1070">
                <a:extLst>
                  <a:ext uri="{FF2B5EF4-FFF2-40B4-BE49-F238E27FC236}">
                    <a16:creationId xmlns:a16="http://schemas.microsoft.com/office/drawing/2014/main" id="{35C2F4B6-11AF-FF90-CD56-A21B7FEE1B5F}"/>
                  </a:ext>
                </a:extLst>
              </p14:cNvPr>
              <p14:cNvContentPartPr/>
              <p14:nvPr/>
            </p14:nvContentPartPr>
            <p14:xfrm>
              <a:off x="1253160" y="2998170"/>
              <a:ext cx="27000" cy="11520"/>
            </p14:xfrm>
          </p:contentPart>
        </mc:Choice>
        <mc:Fallback xmlns="">
          <p:pic>
            <p:nvPicPr>
              <p:cNvPr id="1071" name="잉크 1070">
                <a:extLst>
                  <a:ext uri="{FF2B5EF4-FFF2-40B4-BE49-F238E27FC236}">
                    <a16:creationId xmlns:a16="http://schemas.microsoft.com/office/drawing/2014/main" id="{35C2F4B6-11AF-FF90-CD56-A21B7FEE1B5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244520" y="2989530"/>
                <a:ext cx="4464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092" name="잉크 1091">
                <a:extLst>
                  <a:ext uri="{FF2B5EF4-FFF2-40B4-BE49-F238E27FC236}">
                    <a16:creationId xmlns:a16="http://schemas.microsoft.com/office/drawing/2014/main" id="{4051A487-8C1F-97AE-7344-A35955B409EA}"/>
                  </a:ext>
                </a:extLst>
              </p14:cNvPr>
              <p14:cNvContentPartPr/>
              <p14:nvPr/>
            </p14:nvContentPartPr>
            <p14:xfrm>
              <a:off x="1089000" y="3009330"/>
              <a:ext cx="147960" cy="137160"/>
            </p14:xfrm>
          </p:contentPart>
        </mc:Choice>
        <mc:Fallback xmlns="">
          <p:pic>
            <p:nvPicPr>
              <p:cNvPr id="1092" name="잉크 1091">
                <a:extLst>
                  <a:ext uri="{FF2B5EF4-FFF2-40B4-BE49-F238E27FC236}">
                    <a16:creationId xmlns:a16="http://schemas.microsoft.com/office/drawing/2014/main" id="{4051A487-8C1F-97AE-7344-A35955B409E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080000" y="3000330"/>
                <a:ext cx="16560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093" name="잉크 1092">
                <a:extLst>
                  <a:ext uri="{FF2B5EF4-FFF2-40B4-BE49-F238E27FC236}">
                    <a16:creationId xmlns:a16="http://schemas.microsoft.com/office/drawing/2014/main" id="{85812F6D-738F-8313-C984-96D3FB8B7916}"/>
                  </a:ext>
                </a:extLst>
              </p14:cNvPr>
              <p14:cNvContentPartPr/>
              <p14:nvPr/>
            </p14:nvContentPartPr>
            <p14:xfrm>
              <a:off x="1001880" y="2952810"/>
              <a:ext cx="209520" cy="191880"/>
            </p14:xfrm>
          </p:contentPart>
        </mc:Choice>
        <mc:Fallback xmlns="">
          <p:pic>
            <p:nvPicPr>
              <p:cNvPr id="1093" name="잉크 1092">
                <a:extLst>
                  <a:ext uri="{FF2B5EF4-FFF2-40B4-BE49-F238E27FC236}">
                    <a16:creationId xmlns:a16="http://schemas.microsoft.com/office/drawing/2014/main" id="{85812F6D-738F-8313-C984-96D3FB8B791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993240" y="2943810"/>
                <a:ext cx="22716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107" name="잉크 1106">
                <a:extLst>
                  <a:ext uri="{FF2B5EF4-FFF2-40B4-BE49-F238E27FC236}">
                    <a16:creationId xmlns:a16="http://schemas.microsoft.com/office/drawing/2014/main" id="{D796CF01-B34F-68A1-3C0C-F2DD46DC7949}"/>
                  </a:ext>
                </a:extLst>
              </p14:cNvPr>
              <p14:cNvContentPartPr/>
              <p14:nvPr/>
            </p14:nvContentPartPr>
            <p14:xfrm>
              <a:off x="1249560" y="3028770"/>
              <a:ext cx="36720" cy="26640"/>
            </p14:xfrm>
          </p:contentPart>
        </mc:Choice>
        <mc:Fallback xmlns="">
          <p:pic>
            <p:nvPicPr>
              <p:cNvPr id="1107" name="잉크 1106">
                <a:extLst>
                  <a:ext uri="{FF2B5EF4-FFF2-40B4-BE49-F238E27FC236}">
                    <a16:creationId xmlns:a16="http://schemas.microsoft.com/office/drawing/2014/main" id="{D796CF01-B34F-68A1-3C0C-F2DD46DC794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240560" y="3020130"/>
                <a:ext cx="54360" cy="4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3" name="그룹 1112">
            <a:extLst>
              <a:ext uri="{FF2B5EF4-FFF2-40B4-BE49-F238E27FC236}">
                <a16:creationId xmlns:a16="http://schemas.microsoft.com/office/drawing/2014/main" id="{D2ECAF48-62B6-A4A0-B7EC-3A7544776AE8}"/>
              </a:ext>
            </a:extLst>
          </p:cNvPr>
          <p:cNvGrpSpPr/>
          <p:nvPr/>
        </p:nvGrpSpPr>
        <p:grpSpPr>
          <a:xfrm>
            <a:off x="1116000" y="3157860"/>
            <a:ext cx="42225" cy="52350"/>
            <a:chOff x="1116000" y="3157860"/>
            <a:chExt cx="42225" cy="5235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109" name="잉크 1108">
                  <a:extLst>
                    <a:ext uri="{FF2B5EF4-FFF2-40B4-BE49-F238E27FC236}">
                      <a16:creationId xmlns:a16="http://schemas.microsoft.com/office/drawing/2014/main" id="{421C3696-4127-14FE-6CBB-44733FC093EF}"/>
                    </a:ext>
                  </a:extLst>
                </p14:cNvPr>
                <p14:cNvContentPartPr/>
                <p14:nvPr/>
              </p14:nvContentPartPr>
              <p14:xfrm>
                <a:off x="1116000" y="3179250"/>
                <a:ext cx="21600" cy="30960"/>
              </p14:xfrm>
            </p:contentPart>
          </mc:Choice>
          <mc:Fallback xmlns="">
            <p:pic>
              <p:nvPicPr>
                <p:cNvPr id="1109" name="잉크 1108">
                  <a:extLst>
                    <a:ext uri="{FF2B5EF4-FFF2-40B4-BE49-F238E27FC236}">
                      <a16:creationId xmlns:a16="http://schemas.microsoft.com/office/drawing/2014/main" id="{421C3696-4127-14FE-6CBB-44733FC093E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07360" y="3170250"/>
                  <a:ext cx="392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10" name="잉크 1109">
                  <a:extLst>
                    <a:ext uri="{FF2B5EF4-FFF2-40B4-BE49-F238E27FC236}">
                      <a16:creationId xmlns:a16="http://schemas.microsoft.com/office/drawing/2014/main" id="{AF9D3AF2-BA70-FA42-0E3A-6E99BF136C83}"/>
                    </a:ext>
                  </a:extLst>
                </p14:cNvPr>
                <p14:cNvContentPartPr/>
                <p14:nvPr/>
              </p14:nvContentPartPr>
              <p14:xfrm>
                <a:off x="1121400" y="3175290"/>
                <a:ext cx="18000" cy="29160"/>
              </p14:xfrm>
            </p:contentPart>
          </mc:Choice>
          <mc:Fallback xmlns="">
            <p:pic>
              <p:nvPicPr>
                <p:cNvPr id="1110" name="잉크 1109">
                  <a:extLst>
                    <a:ext uri="{FF2B5EF4-FFF2-40B4-BE49-F238E27FC236}">
                      <a16:creationId xmlns:a16="http://schemas.microsoft.com/office/drawing/2014/main" id="{AF9D3AF2-BA70-FA42-0E3A-6E99BF136C8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12400" y="3166650"/>
                  <a:ext cx="356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12" name="잉크 1111">
                  <a:extLst>
                    <a:ext uri="{FF2B5EF4-FFF2-40B4-BE49-F238E27FC236}">
                      <a16:creationId xmlns:a16="http://schemas.microsoft.com/office/drawing/2014/main" id="{58E58D06-4229-87AA-0DAF-7E232EBDE144}"/>
                    </a:ext>
                  </a:extLst>
                </p14:cNvPr>
                <p14:cNvContentPartPr/>
                <p14:nvPr/>
              </p14:nvContentPartPr>
              <p14:xfrm>
                <a:off x="1117905" y="3157860"/>
                <a:ext cx="40320" cy="48240"/>
              </p14:xfrm>
            </p:contentPart>
          </mc:Choice>
          <mc:Fallback xmlns="">
            <p:pic>
              <p:nvPicPr>
                <p:cNvPr id="1112" name="잉크 1111">
                  <a:extLst>
                    <a:ext uri="{FF2B5EF4-FFF2-40B4-BE49-F238E27FC236}">
                      <a16:creationId xmlns:a16="http://schemas.microsoft.com/office/drawing/2014/main" id="{58E58D06-4229-87AA-0DAF-7E232EBDE14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09265" y="3148860"/>
                  <a:ext cx="57960" cy="6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5" name="그룹 1114">
            <a:extLst>
              <a:ext uri="{FF2B5EF4-FFF2-40B4-BE49-F238E27FC236}">
                <a16:creationId xmlns:a16="http://schemas.microsoft.com/office/drawing/2014/main" id="{4CD27CC7-0FDE-CB95-4B29-70108D176B3D}"/>
              </a:ext>
            </a:extLst>
          </p:cNvPr>
          <p:cNvGrpSpPr/>
          <p:nvPr/>
        </p:nvGrpSpPr>
        <p:grpSpPr>
          <a:xfrm>
            <a:off x="4451790" y="2956830"/>
            <a:ext cx="427035" cy="171660"/>
            <a:chOff x="4451790" y="2956830"/>
            <a:chExt cx="427035" cy="1716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29" name="잉크 1028">
                  <a:extLst>
                    <a:ext uri="{FF2B5EF4-FFF2-40B4-BE49-F238E27FC236}">
                      <a16:creationId xmlns:a16="http://schemas.microsoft.com/office/drawing/2014/main" id="{ABD8FA4F-E21D-314E-2420-2B263D2A1414}"/>
                    </a:ext>
                  </a:extLst>
                </p14:cNvPr>
                <p14:cNvContentPartPr/>
                <p14:nvPr/>
              </p14:nvContentPartPr>
              <p14:xfrm>
                <a:off x="4535745" y="2981250"/>
                <a:ext cx="343080" cy="127800"/>
              </p14:xfrm>
            </p:contentPart>
          </mc:Choice>
          <mc:Fallback xmlns="">
            <p:pic>
              <p:nvPicPr>
                <p:cNvPr id="1029" name="잉크 1028">
                  <a:extLst>
                    <a:ext uri="{FF2B5EF4-FFF2-40B4-BE49-F238E27FC236}">
                      <a16:creationId xmlns:a16="http://schemas.microsoft.com/office/drawing/2014/main" id="{ABD8FA4F-E21D-314E-2420-2B263D2A141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526745" y="2972610"/>
                  <a:ext cx="3607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30" name="잉크 1029">
                  <a:extLst>
                    <a:ext uri="{FF2B5EF4-FFF2-40B4-BE49-F238E27FC236}">
                      <a16:creationId xmlns:a16="http://schemas.microsoft.com/office/drawing/2014/main" id="{F584C564-90F0-0D3E-3812-AB1BEC50AA66}"/>
                    </a:ext>
                  </a:extLst>
                </p14:cNvPr>
                <p14:cNvContentPartPr/>
                <p14:nvPr/>
              </p14:nvContentPartPr>
              <p14:xfrm>
                <a:off x="4626465" y="3079530"/>
                <a:ext cx="16560" cy="48960"/>
              </p14:xfrm>
            </p:contentPart>
          </mc:Choice>
          <mc:Fallback xmlns="">
            <p:pic>
              <p:nvPicPr>
                <p:cNvPr id="1030" name="잉크 1029">
                  <a:extLst>
                    <a:ext uri="{FF2B5EF4-FFF2-40B4-BE49-F238E27FC236}">
                      <a16:creationId xmlns:a16="http://schemas.microsoft.com/office/drawing/2014/main" id="{F584C564-90F0-0D3E-3812-AB1BEC50AA6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617825" y="3070530"/>
                  <a:ext cx="342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31" name="잉크 1030">
                  <a:extLst>
                    <a:ext uri="{FF2B5EF4-FFF2-40B4-BE49-F238E27FC236}">
                      <a16:creationId xmlns:a16="http://schemas.microsoft.com/office/drawing/2014/main" id="{24090F75-1914-FE12-07FD-123AB3A8069A}"/>
                    </a:ext>
                  </a:extLst>
                </p14:cNvPr>
                <p14:cNvContentPartPr/>
                <p14:nvPr/>
              </p14:nvContentPartPr>
              <p14:xfrm>
                <a:off x="4646265" y="3087810"/>
                <a:ext cx="21960" cy="30600"/>
              </p14:xfrm>
            </p:contentPart>
          </mc:Choice>
          <mc:Fallback xmlns="">
            <p:pic>
              <p:nvPicPr>
                <p:cNvPr id="1031" name="잉크 1030">
                  <a:extLst>
                    <a:ext uri="{FF2B5EF4-FFF2-40B4-BE49-F238E27FC236}">
                      <a16:creationId xmlns:a16="http://schemas.microsoft.com/office/drawing/2014/main" id="{24090F75-1914-FE12-07FD-123AB3A8069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637265" y="3078810"/>
                  <a:ext cx="396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32" name="잉크 1031">
                  <a:extLst>
                    <a:ext uri="{FF2B5EF4-FFF2-40B4-BE49-F238E27FC236}">
                      <a16:creationId xmlns:a16="http://schemas.microsoft.com/office/drawing/2014/main" id="{A52734A0-B3B9-2C99-2C7F-899491A25063}"/>
                    </a:ext>
                  </a:extLst>
                </p14:cNvPr>
                <p14:cNvContentPartPr/>
                <p14:nvPr/>
              </p14:nvContentPartPr>
              <p14:xfrm>
                <a:off x="4655625" y="3034890"/>
                <a:ext cx="6120" cy="7560"/>
              </p14:xfrm>
            </p:contentPart>
          </mc:Choice>
          <mc:Fallback xmlns="">
            <p:pic>
              <p:nvPicPr>
                <p:cNvPr id="1032" name="잉크 1031">
                  <a:extLst>
                    <a:ext uri="{FF2B5EF4-FFF2-40B4-BE49-F238E27FC236}">
                      <a16:creationId xmlns:a16="http://schemas.microsoft.com/office/drawing/2014/main" id="{A52734A0-B3B9-2C99-2C7F-899491A2506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646985" y="3026250"/>
                  <a:ext cx="237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34" name="잉크 1033">
                  <a:extLst>
                    <a:ext uri="{FF2B5EF4-FFF2-40B4-BE49-F238E27FC236}">
                      <a16:creationId xmlns:a16="http://schemas.microsoft.com/office/drawing/2014/main" id="{B7982D8E-96EA-77EE-26A8-94ED52EB784C}"/>
                    </a:ext>
                  </a:extLst>
                </p14:cNvPr>
                <p14:cNvContentPartPr/>
                <p14:nvPr/>
              </p14:nvContentPartPr>
              <p14:xfrm>
                <a:off x="4537185" y="2994930"/>
                <a:ext cx="142560" cy="118440"/>
              </p14:xfrm>
            </p:contentPart>
          </mc:Choice>
          <mc:Fallback xmlns="">
            <p:pic>
              <p:nvPicPr>
                <p:cNvPr id="1034" name="잉크 1033">
                  <a:extLst>
                    <a:ext uri="{FF2B5EF4-FFF2-40B4-BE49-F238E27FC236}">
                      <a16:creationId xmlns:a16="http://schemas.microsoft.com/office/drawing/2014/main" id="{B7982D8E-96EA-77EE-26A8-94ED52EB784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528545" y="2985930"/>
                  <a:ext cx="160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50" name="잉크 1049">
                  <a:extLst>
                    <a:ext uri="{FF2B5EF4-FFF2-40B4-BE49-F238E27FC236}">
                      <a16:creationId xmlns:a16="http://schemas.microsoft.com/office/drawing/2014/main" id="{07E84D81-B0A4-1A04-6CC6-A7DCA571F6D5}"/>
                    </a:ext>
                  </a:extLst>
                </p14:cNvPr>
                <p14:cNvContentPartPr/>
                <p14:nvPr/>
              </p14:nvContentPartPr>
              <p14:xfrm>
                <a:off x="4451790" y="2996370"/>
                <a:ext cx="360" cy="360"/>
              </p14:xfrm>
            </p:contentPart>
          </mc:Choice>
          <mc:Fallback xmlns="">
            <p:pic>
              <p:nvPicPr>
                <p:cNvPr id="1050" name="잉크 1049">
                  <a:extLst>
                    <a:ext uri="{FF2B5EF4-FFF2-40B4-BE49-F238E27FC236}">
                      <a16:creationId xmlns:a16="http://schemas.microsoft.com/office/drawing/2014/main" id="{07E84D81-B0A4-1A04-6CC6-A7DCA571F6D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443150" y="298737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51" name="잉크 1050">
                  <a:extLst>
                    <a:ext uri="{FF2B5EF4-FFF2-40B4-BE49-F238E27FC236}">
                      <a16:creationId xmlns:a16="http://schemas.microsoft.com/office/drawing/2014/main" id="{352ED588-BCC6-7616-83F9-EE5FC2EC290F}"/>
                    </a:ext>
                  </a:extLst>
                </p14:cNvPr>
                <p14:cNvContentPartPr/>
                <p14:nvPr/>
              </p14:nvContentPartPr>
              <p14:xfrm>
                <a:off x="4451790" y="2996370"/>
                <a:ext cx="360" cy="360"/>
              </p14:xfrm>
            </p:contentPart>
          </mc:Choice>
          <mc:Fallback xmlns="">
            <p:pic>
              <p:nvPicPr>
                <p:cNvPr id="1051" name="잉크 1050">
                  <a:extLst>
                    <a:ext uri="{FF2B5EF4-FFF2-40B4-BE49-F238E27FC236}">
                      <a16:creationId xmlns:a16="http://schemas.microsoft.com/office/drawing/2014/main" id="{352ED588-BCC6-7616-83F9-EE5FC2EC290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443150" y="298737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52" name="잉크 1051">
                  <a:extLst>
                    <a:ext uri="{FF2B5EF4-FFF2-40B4-BE49-F238E27FC236}">
                      <a16:creationId xmlns:a16="http://schemas.microsoft.com/office/drawing/2014/main" id="{74E6977D-9ECF-8A0B-E0BB-136BC56335D5}"/>
                    </a:ext>
                  </a:extLst>
                </p14:cNvPr>
                <p14:cNvContentPartPr/>
                <p14:nvPr/>
              </p14:nvContentPartPr>
              <p14:xfrm>
                <a:off x="4455750" y="2996370"/>
                <a:ext cx="360" cy="360"/>
              </p14:xfrm>
            </p:contentPart>
          </mc:Choice>
          <mc:Fallback xmlns="">
            <p:pic>
              <p:nvPicPr>
                <p:cNvPr id="1052" name="잉크 1051">
                  <a:extLst>
                    <a:ext uri="{FF2B5EF4-FFF2-40B4-BE49-F238E27FC236}">
                      <a16:creationId xmlns:a16="http://schemas.microsoft.com/office/drawing/2014/main" id="{74E6977D-9ECF-8A0B-E0BB-136BC56335D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446750" y="298737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54" name="잉크 1053">
                  <a:extLst>
                    <a:ext uri="{FF2B5EF4-FFF2-40B4-BE49-F238E27FC236}">
                      <a16:creationId xmlns:a16="http://schemas.microsoft.com/office/drawing/2014/main" id="{AF8E10DC-4D64-5AD8-A1FF-5D3C3352F09D}"/>
                    </a:ext>
                  </a:extLst>
                </p14:cNvPr>
                <p14:cNvContentPartPr/>
                <p14:nvPr/>
              </p14:nvContentPartPr>
              <p14:xfrm>
                <a:off x="4457550" y="2999970"/>
                <a:ext cx="360" cy="360"/>
              </p14:xfrm>
            </p:contentPart>
          </mc:Choice>
          <mc:Fallback xmlns="">
            <p:pic>
              <p:nvPicPr>
                <p:cNvPr id="1054" name="잉크 1053">
                  <a:extLst>
                    <a:ext uri="{FF2B5EF4-FFF2-40B4-BE49-F238E27FC236}">
                      <a16:creationId xmlns:a16="http://schemas.microsoft.com/office/drawing/2014/main" id="{AF8E10DC-4D64-5AD8-A1FF-5D3C3352F09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448550" y="299133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14" name="잉크 1113">
                  <a:extLst>
                    <a:ext uri="{FF2B5EF4-FFF2-40B4-BE49-F238E27FC236}">
                      <a16:creationId xmlns:a16="http://schemas.microsoft.com/office/drawing/2014/main" id="{EBD978E0-996C-9245-45DF-2BF5484D7999}"/>
                    </a:ext>
                  </a:extLst>
                </p14:cNvPr>
                <p14:cNvContentPartPr/>
                <p14:nvPr/>
              </p14:nvContentPartPr>
              <p14:xfrm>
                <a:off x="4632900" y="2956830"/>
                <a:ext cx="55080" cy="79920"/>
              </p14:xfrm>
            </p:contentPart>
          </mc:Choice>
          <mc:Fallback xmlns="">
            <p:pic>
              <p:nvPicPr>
                <p:cNvPr id="1114" name="잉크 1113">
                  <a:extLst>
                    <a:ext uri="{FF2B5EF4-FFF2-40B4-BE49-F238E27FC236}">
                      <a16:creationId xmlns:a16="http://schemas.microsoft.com/office/drawing/2014/main" id="{EBD978E0-996C-9245-45DF-2BF5484D799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623900" y="2947830"/>
                  <a:ext cx="72720" cy="9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3" name="그룹 1122">
            <a:extLst>
              <a:ext uri="{FF2B5EF4-FFF2-40B4-BE49-F238E27FC236}">
                <a16:creationId xmlns:a16="http://schemas.microsoft.com/office/drawing/2014/main" id="{1C06BFCC-08D5-D0DF-04A8-AD05D5B75A0B}"/>
              </a:ext>
            </a:extLst>
          </p:cNvPr>
          <p:cNvGrpSpPr/>
          <p:nvPr/>
        </p:nvGrpSpPr>
        <p:grpSpPr>
          <a:xfrm>
            <a:off x="903600" y="2879430"/>
            <a:ext cx="388080" cy="318900"/>
            <a:chOff x="903600" y="2879430"/>
            <a:chExt cx="388080" cy="3189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67" name="잉크 1066">
                  <a:extLst>
                    <a:ext uri="{FF2B5EF4-FFF2-40B4-BE49-F238E27FC236}">
                      <a16:creationId xmlns:a16="http://schemas.microsoft.com/office/drawing/2014/main" id="{044CBA3B-B077-F331-47A7-A5B7D87EEFB7}"/>
                    </a:ext>
                  </a:extLst>
                </p14:cNvPr>
                <p14:cNvContentPartPr/>
                <p14:nvPr/>
              </p14:nvContentPartPr>
              <p14:xfrm>
                <a:off x="1078920" y="3148650"/>
                <a:ext cx="47160" cy="49680"/>
              </p14:xfrm>
            </p:contentPart>
          </mc:Choice>
          <mc:Fallback xmlns="">
            <p:pic>
              <p:nvPicPr>
                <p:cNvPr id="1067" name="잉크 1066">
                  <a:extLst>
                    <a:ext uri="{FF2B5EF4-FFF2-40B4-BE49-F238E27FC236}">
                      <a16:creationId xmlns:a16="http://schemas.microsoft.com/office/drawing/2014/main" id="{044CBA3B-B077-F331-47A7-A5B7D87EEFB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69920" y="3140010"/>
                  <a:ext cx="648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68" name="잉크 1067">
                  <a:extLst>
                    <a:ext uri="{FF2B5EF4-FFF2-40B4-BE49-F238E27FC236}">
                      <a16:creationId xmlns:a16="http://schemas.microsoft.com/office/drawing/2014/main" id="{23D78A7F-42E8-5AAC-EAC2-228824B2AC7B}"/>
                    </a:ext>
                  </a:extLst>
                </p14:cNvPr>
                <p14:cNvContentPartPr/>
                <p14:nvPr/>
              </p14:nvContentPartPr>
              <p14:xfrm>
                <a:off x="1246680" y="2990610"/>
                <a:ext cx="45000" cy="22320"/>
              </p14:xfrm>
            </p:contentPart>
          </mc:Choice>
          <mc:Fallback xmlns="">
            <p:pic>
              <p:nvPicPr>
                <p:cNvPr id="1068" name="잉크 1067">
                  <a:extLst>
                    <a:ext uri="{FF2B5EF4-FFF2-40B4-BE49-F238E27FC236}">
                      <a16:creationId xmlns:a16="http://schemas.microsoft.com/office/drawing/2014/main" id="{23D78A7F-42E8-5AAC-EAC2-228824B2AC7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238040" y="2981610"/>
                  <a:ext cx="626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69" name="잉크 1068">
                  <a:extLst>
                    <a:ext uri="{FF2B5EF4-FFF2-40B4-BE49-F238E27FC236}">
                      <a16:creationId xmlns:a16="http://schemas.microsoft.com/office/drawing/2014/main" id="{1AA7A72F-62CE-5F0C-735B-E2574009C778}"/>
                    </a:ext>
                  </a:extLst>
                </p14:cNvPr>
                <p14:cNvContentPartPr/>
                <p14:nvPr/>
              </p14:nvContentPartPr>
              <p14:xfrm>
                <a:off x="1247400" y="2994570"/>
                <a:ext cx="42480" cy="21600"/>
              </p14:xfrm>
            </p:contentPart>
          </mc:Choice>
          <mc:Fallback xmlns="">
            <p:pic>
              <p:nvPicPr>
                <p:cNvPr id="1069" name="잉크 1068">
                  <a:extLst>
                    <a:ext uri="{FF2B5EF4-FFF2-40B4-BE49-F238E27FC236}">
                      <a16:creationId xmlns:a16="http://schemas.microsoft.com/office/drawing/2014/main" id="{1AA7A72F-62CE-5F0C-735B-E2574009C77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238400" y="2985570"/>
                  <a:ext cx="601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73" name="잉크 1072">
                  <a:extLst>
                    <a:ext uri="{FF2B5EF4-FFF2-40B4-BE49-F238E27FC236}">
                      <a16:creationId xmlns:a16="http://schemas.microsoft.com/office/drawing/2014/main" id="{37B35692-A26D-C435-964A-D1D7CEE436F9}"/>
                    </a:ext>
                  </a:extLst>
                </p14:cNvPr>
                <p14:cNvContentPartPr/>
                <p14:nvPr/>
              </p14:nvContentPartPr>
              <p14:xfrm>
                <a:off x="1201680" y="3009690"/>
                <a:ext cx="66960" cy="45000"/>
              </p14:xfrm>
            </p:contentPart>
          </mc:Choice>
          <mc:Fallback xmlns="">
            <p:pic>
              <p:nvPicPr>
                <p:cNvPr id="1073" name="잉크 1072">
                  <a:extLst>
                    <a:ext uri="{FF2B5EF4-FFF2-40B4-BE49-F238E27FC236}">
                      <a16:creationId xmlns:a16="http://schemas.microsoft.com/office/drawing/2014/main" id="{37B35692-A26D-C435-964A-D1D7CEE436F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93040" y="3000690"/>
                  <a:ext cx="846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75" name="잉크 1074">
                  <a:extLst>
                    <a:ext uri="{FF2B5EF4-FFF2-40B4-BE49-F238E27FC236}">
                      <a16:creationId xmlns:a16="http://schemas.microsoft.com/office/drawing/2014/main" id="{41058943-4D93-704A-736E-5C8BD7BF3758}"/>
                    </a:ext>
                  </a:extLst>
                </p14:cNvPr>
                <p14:cNvContentPartPr/>
                <p14:nvPr/>
              </p14:nvContentPartPr>
              <p14:xfrm>
                <a:off x="1131480" y="2982690"/>
                <a:ext cx="133560" cy="52920"/>
              </p14:xfrm>
            </p:contentPart>
          </mc:Choice>
          <mc:Fallback xmlns="">
            <p:pic>
              <p:nvPicPr>
                <p:cNvPr id="1075" name="잉크 1074">
                  <a:extLst>
                    <a:ext uri="{FF2B5EF4-FFF2-40B4-BE49-F238E27FC236}">
                      <a16:creationId xmlns:a16="http://schemas.microsoft.com/office/drawing/2014/main" id="{41058943-4D93-704A-736E-5C8BD7BF375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22840" y="2974050"/>
                  <a:ext cx="1512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76" name="잉크 1075">
                  <a:extLst>
                    <a:ext uri="{FF2B5EF4-FFF2-40B4-BE49-F238E27FC236}">
                      <a16:creationId xmlns:a16="http://schemas.microsoft.com/office/drawing/2014/main" id="{5032B03F-750B-5B80-D7A7-1BF23148D818}"/>
                    </a:ext>
                  </a:extLst>
                </p14:cNvPr>
                <p14:cNvContentPartPr/>
                <p14:nvPr/>
              </p14:nvContentPartPr>
              <p14:xfrm>
                <a:off x="1187640" y="2958210"/>
                <a:ext cx="10440" cy="8280"/>
              </p14:xfrm>
            </p:contentPart>
          </mc:Choice>
          <mc:Fallback xmlns="">
            <p:pic>
              <p:nvPicPr>
                <p:cNvPr id="1076" name="잉크 1075">
                  <a:extLst>
                    <a:ext uri="{FF2B5EF4-FFF2-40B4-BE49-F238E27FC236}">
                      <a16:creationId xmlns:a16="http://schemas.microsoft.com/office/drawing/2014/main" id="{5032B03F-750B-5B80-D7A7-1BF23148D81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78640" y="2949210"/>
                  <a:ext cx="280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78" name="잉크 1077">
                  <a:extLst>
                    <a:ext uri="{FF2B5EF4-FFF2-40B4-BE49-F238E27FC236}">
                      <a16:creationId xmlns:a16="http://schemas.microsoft.com/office/drawing/2014/main" id="{B8ED3E23-0377-8F81-9B01-929C18E2E205}"/>
                    </a:ext>
                  </a:extLst>
                </p14:cNvPr>
                <p14:cNvContentPartPr/>
                <p14:nvPr/>
              </p14:nvContentPartPr>
              <p14:xfrm>
                <a:off x="903600" y="2971890"/>
                <a:ext cx="277920" cy="153000"/>
              </p14:xfrm>
            </p:contentPart>
          </mc:Choice>
          <mc:Fallback xmlns="">
            <p:pic>
              <p:nvPicPr>
                <p:cNvPr id="1078" name="잉크 1077">
                  <a:extLst>
                    <a:ext uri="{FF2B5EF4-FFF2-40B4-BE49-F238E27FC236}">
                      <a16:creationId xmlns:a16="http://schemas.microsoft.com/office/drawing/2014/main" id="{B8ED3E23-0377-8F81-9B01-929C18E2E20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94600" y="2963250"/>
                  <a:ext cx="2955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79" name="잉크 1078">
                  <a:extLst>
                    <a:ext uri="{FF2B5EF4-FFF2-40B4-BE49-F238E27FC236}">
                      <a16:creationId xmlns:a16="http://schemas.microsoft.com/office/drawing/2014/main" id="{38AA6BE3-6677-03C9-2036-D6D6FC145189}"/>
                    </a:ext>
                  </a:extLst>
                </p14:cNvPr>
                <p14:cNvContentPartPr/>
                <p14:nvPr/>
              </p14:nvContentPartPr>
              <p14:xfrm>
                <a:off x="945720" y="3013290"/>
                <a:ext cx="87480" cy="77760"/>
              </p14:xfrm>
            </p:contentPart>
          </mc:Choice>
          <mc:Fallback xmlns="">
            <p:pic>
              <p:nvPicPr>
                <p:cNvPr id="1079" name="잉크 1078">
                  <a:extLst>
                    <a:ext uri="{FF2B5EF4-FFF2-40B4-BE49-F238E27FC236}">
                      <a16:creationId xmlns:a16="http://schemas.microsoft.com/office/drawing/2014/main" id="{38AA6BE3-6677-03C9-2036-D6D6FC14518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36720" y="3004650"/>
                  <a:ext cx="1051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80" name="잉크 1079">
                  <a:extLst>
                    <a:ext uri="{FF2B5EF4-FFF2-40B4-BE49-F238E27FC236}">
                      <a16:creationId xmlns:a16="http://schemas.microsoft.com/office/drawing/2014/main" id="{EFB2BCDA-55A8-9C93-068C-CA246DA96CEA}"/>
                    </a:ext>
                  </a:extLst>
                </p14:cNvPr>
                <p14:cNvContentPartPr/>
                <p14:nvPr/>
              </p14:nvContentPartPr>
              <p14:xfrm>
                <a:off x="982800" y="2990970"/>
                <a:ext cx="27000" cy="12600"/>
              </p14:xfrm>
            </p:contentPart>
          </mc:Choice>
          <mc:Fallback xmlns="">
            <p:pic>
              <p:nvPicPr>
                <p:cNvPr id="1080" name="잉크 1079">
                  <a:extLst>
                    <a:ext uri="{FF2B5EF4-FFF2-40B4-BE49-F238E27FC236}">
                      <a16:creationId xmlns:a16="http://schemas.microsoft.com/office/drawing/2014/main" id="{EFB2BCDA-55A8-9C93-068C-CA246DA96CE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74160" y="2982330"/>
                  <a:ext cx="446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82" name="잉크 1081">
                  <a:extLst>
                    <a:ext uri="{FF2B5EF4-FFF2-40B4-BE49-F238E27FC236}">
                      <a16:creationId xmlns:a16="http://schemas.microsoft.com/office/drawing/2014/main" id="{5E6BA1A6-9719-59A0-A6B3-F82F7E3C603F}"/>
                    </a:ext>
                  </a:extLst>
                </p14:cNvPr>
                <p14:cNvContentPartPr/>
                <p14:nvPr/>
              </p14:nvContentPartPr>
              <p14:xfrm>
                <a:off x="1090800" y="2992410"/>
                <a:ext cx="130320" cy="113760"/>
              </p14:xfrm>
            </p:contentPart>
          </mc:Choice>
          <mc:Fallback xmlns="">
            <p:pic>
              <p:nvPicPr>
                <p:cNvPr id="1082" name="잉크 1081">
                  <a:extLst>
                    <a:ext uri="{FF2B5EF4-FFF2-40B4-BE49-F238E27FC236}">
                      <a16:creationId xmlns:a16="http://schemas.microsoft.com/office/drawing/2014/main" id="{5E6BA1A6-9719-59A0-A6B3-F82F7E3C603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82160" y="2983770"/>
                  <a:ext cx="1479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84" name="잉크 1083">
                  <a:extLst>
                    <a:ext uri="{FF2B5EF4-FFF2-40B4-BE49-F238E27FC236}">
                      <a16:creationId xmlns:a16="http://schemas.microsoft.com/office/drawing/2014/main" id="{026D81D5-6502-E278-DEA1-DEEA6160D3C8}"/>
                    </a:ext>
                  </a:extLst>
                </p14:cNvPr>
                <p14:cNvContentPartPr/>
                <p14:nvPr/>
              </p14:nvContentPartPr>
              <p14:xfrm>
                <a:off x="1247760" y="3023010"/>
                <a:ext cx="360" cy="360"/>
              </p14:xfrm>
            </p:contentPart>
          </mc:Choice>
          <mc:Fallback xmlns="">
            <p:pic>
              <p:nvPicPr>
                <p:cNvPr id="1084" name="잉크 1083">
                  <a:extLst>
                    <a:ext uri="{FF2B5EF4-FFF2-40B4-BE49-F238E27FC236}">
                      <a16:creationId xmlns:a16="http://schemas.microsoft.com/office/drawing/2014/main" id="{026D81D5-6502-E278-DEA1-DEEA6160D3C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38760" y="301401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85" name="잉크 1084">
                  <a:extLst>
                    <a:ext uri="{FF2B5EF4-FFF2-40B4-BE49-F238E27FC236}">
                      <a16:creationId xmlns:a16="http://schemas.microsoft.com/office/drawing/2014/main" id="{BF063060-BF8E-24A7-068D-4940F9792FBA}"/>
                    </a:ext>
                  </a:extLst>
                </p14:cNvPr>
                <p14:cNvContentPartPr/>
                <p14:nvPr/>
              </p14:nvContentPartPr>
              <p14:xfrm>
                <a:off x="1255320" y="3021210"/>
                <a:ext cx="360" cy="360"/>
              </p14:xfrm>
            </p:contentPart>
          </mc:Choice>
          <mc:Fallback xmlns="">
            <p:pic>
              <p:nvPicPr>
                <p:cNvPr id="1085" name="잉크 1084">
                  <a:extLst>
                    <a:ext uri="{FF2B5EF4-FFF2-40B4-BE49-F238E27FC236}">
                      <a16:creationId xmlns:a16="http://schemas.microsoft.com/office/drawing/2014/main" id="{BF063060-BF8E-24A7-068D-4940F9792FB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46320" y="301221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87" name="잉크 1086">
                  <a:extLst>
                    <a:ext uri="{FF2B5EF4-FFF2-40B4-BE49-F238E27FC236}">
                      <a16:creationId xmlns:a16="http://schemas.microsoft.com/office/drawing/2014/main" id="{E0AEEC4A-4369-A267-F45D-2C1D89CD731D}"/>
                    </a:ext>
                  </a:extLst>
                </p14:cNvPr>
                <p14:cNvContentPartPr/>
                <p14:nvPr/>
              </p14:nvContentPartPr>
              <p14:xfrm>
                <a:off x="1270440" y="3005730"/>
                <a:ext cx="360" cy="360"/>
              </p14:xfrm>
            </p:contentPart>
          </mc:Choice>
          <mc:Fallback xmlns="">
            <p:pic>
              <p:nvPicPr>
                <p:cNvPr id="1087" name="잉크 1086">
                  <a:extLst>
                    <a:ext uri="{FF2B5EF4-FFF2-40B4-BE49-F238E27FC236}">
                      <a16:creationId xmlns:a16="http://schemas.microsoft.com/office/drawing/2014/main" id="{E0AEEC4A-4369-A267-F45D-2C1D89CD731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61800" y="29970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88" name="잉크 1087">
                  <a:extLst>
                    <a:ext uri="{FF2B5EF4-FFF2-40B4-BE49-F238E27FC236}">
                      <a16:creationId xmlns:a16="http://schemas.microsoft.com/office/drawing/2014/main" id="{B3707C7E-962A-724E-8B2B-480801C4F331}"/>
                    </a:ext>
                  </a:extLst>
                </p14:cNvPr>
                <p14:cNvContentPartPr/>
                <p14:nvPr/>
              </p14:nvContentPartPr>
              <p14:xfrm>
                <a:off x="1076400" y="2998170"/>
                <a:ext cx="123840" cy="57960"/>
              </p14:xfrm>
            </p:contentPart>
          </mc:Choice>
          <mc:Fallback xmlns="">
            <p:pic>
              <p:nvPicPr>
                <p:cNvPr id="1088" name="잉크 1087">
                  <a:extLst>
                    <a:ext uri="{FF2B5EF4-FFF2-40B4-BE49-F238E27FC236}">
                      <a16:creationId xmlns:a16="http://schemas.microsoft.com/office/drawing/2014/main" id="{B3707C7E-962A-724E-8B2B-480801C4F33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67400" y="2989530"/>
                  <a:ext cx="1414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89" name="잉크 1088">
                  <a:extLst>
                    <a:ext uri="{FF2B5EF4-FFF2-40B4-BE49-F238E27FC236}">
                      <a16:creationId xmlns:a16="http://schemas.microsoft.com/office/drawing/2014/main" id="{B1DC3F6B-A2FC-E83D-FBAB-42691080039B}"/>
                    </a:ext>
                  </a:extLst>
                </p14:cNvPr>
                <p14:cNvContentPartPr/>
                <p14:nvPr/>
              </p14:nvContentPartPr>
              <p14:xfrm>
                <a:off x="1079280" y="2994210"/>
                <a:ext cx="71640" cy="34560"/>
              </p14:xfrm>
            </p:contentPart>
          </mc:Choice>
          <mc:Fallback xmlns="">
            <p:pic>
              <p:nvPicPr>
                <p:cNvPr id="1089" name="잉크 1088">
                  <a:extLst>
                    <a:ext uri="{FF2B5EF4-FFF2-40B4-BE49-F238E27FC236}">
                      <a16:creationId xmlns:a16="http://schemas.microsoft.com/office/drawing/2014/main" id="{B1DC3F6B-A2FC-E83D-FBAB-42691080039B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070280" y="2985570"/>
                  <a:ext cx="892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90" name="잉크 1089">
                  <a:extLst>
                    <a:ext uri="{FF2B5EF4-FFF2-40B4-BE49-F238E27FC236}">
                      <a16:creationId xmlns:a16="http://schemas.microsoft.com/office/drawing/2014/main" id="{9E35E774-77EB-6881-76E7-BA791811C21A}"/>
                    </a:ext>
                  </a:extLst>
                </p14:cNvPr>
                <p14:cNvContentPartPr/>
                <p14:nvPr/>
              </p14:nvContentPartPr>
              <p14:xfrm>
                <a:off x="1103040" y="2988090"/>
                <a:ext cx="91440" cy="126000"/>
              </p14:xfrm>
            </p:contentPart>
          </mc:Choice>
          <mc:Fallback xmlns="">
            <p:pic>
              <p:nvPicPr>
                <p:cNvPr id="1090" name="잉크 1089">
                  <a:extLst>
                    <a:ext uri="{FF2B5EF4-FFF2-40B4-BE49-F238E27FC236}">
                      <a16:creationId xmlns:a16="http://schemas.microsoft.com/office/drawing/2014/main" id="{9E35E774-77EB-6881-76E7-BA791811C21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94040" y="2979450"/>
                  <a:ext cx="1090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96" name="잉크 1095">
                  <a:extLst>
                    <a:ext uri="{FF2B5EF4-FFF2-40B4-BE49-F238E27FC236}">
                      <a16:creationId xmlns:a16="http://schemas.microsoft.com/office/drawing/2014/main" id="{C1ADD160-5AD8-2AFE-3759-C1C9B976B432}"/>
                    </a:ext>
                  </a:extLst>
                </p14:cNvPr>
                <p14:cNvContentPartPr/>
                <p14:nvPr/>
              </p14:nvContentPartPr>
              <p14:xfrm>
                <a:off x="1100880" y="3175290"/>
                <a:ext cx="360" cy="360"/>
              </p14:xfrm>
            </p:contentPart>
          </mc:Choice>
          <mc:Fallback xmlns="">
            <p:pic>
              <p:nvPicPr>
                <p:cNvPr id="1096" name="잉크 1095">
                  <a:extLst>
                    <a:ext uri="{FF2B5EF4-FFF2-40B4-BE49-F238E27FC236}">
                      <a16:creationId xmlns:a16="http://schemas.microsoft.com/office/drawing/2014/main" id="{C1ADD160-5AD8-2AFE-3759-C1C9B976B43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92240" y="316665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97" name="잉크 1096">
                  <a:extLst>
                    <a:ext uri="{FF2B5EF4-FFF2-40B4-BE49-F238E27FC236}">
                      <a16:creationId xmlns:a16="http://schemas.microsoft.com/office/drawing/2014/main" id="{20961905-4F21-50A5-3FC4-604A889CEAB5}"/>
                    </a:ext>
                  </a:extLst>
                </p14:cNvPr>
                <p14:cNvContentPartPr/>
                <p14:nvPr/>
              </p14:nvContentPartPr>
              <p14:xfrm>
                <a:off x="1087560" y="3192570"/>
                <a:ext cx="360" cy="360"/>
              </p14:xfrm>
            </p:contentPart>
          </mc:Choice>
          <mc:Fallback xmlns="">
            <p:pic>
              <p:nvPicPr>
                <p:cNvPr id="1097" name="잉크 1096">
                  <a:extLst>
                    <a:ext uri="{FF2B5EF4-FFF2-40B4-BE49-F238E27FC236}">
                      <a16:creationId xmlns:a16="http://schemas.microsoft.com/office/drawing/2014/main" id="{20961905-4F21-50A5-3FC4-604A889CEAB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78920" y="318357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99" name="잉크 1098">
                  <a:extLst>
                    <a:ext uri="{FF2B5EF4-FFF2-40B4-BE49-F238E27FC236}">
                      <a16:creationId xmlns:a16="http://schemas.microsoft.com/office/drawing/2014/main" id="{8427997F-4B6A-AE8C-1725-73B7BCDBA187}"/>
                    </a:ext>
                  </a:extLst>
                </p14:cNvPr>
                <p14:cNvContentPartPr/>
                <p14:nvPr/>
              </p14:nvContentPartPr>
              <p14:xfrm>
                <a:off x="1102680" y="3173490"/>
                <a:ext cx="360" cy="360"/>
              </p14:xfrm>
            </p:contentPart>
          </mc:Choice>
          <mc:Fallback xmlns="">
            <p:pic>
              <p:nvPicPr>
                <p:cNvPr id="1099" name="잉크 1098">
                  <a:extLst>
                    <a:ext uri="{FF2B5EF4-FFF2-40B4-BE49-F238E27FC236}">
                      <a16:creationId xmlns:a16="http://schemas.microsoft.com/office/drawing/2014/main" id="{8427997F-4B6A-AE8C-1725-73B7BCDBA18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94040" y="31644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00" name="잉크 1099">
                  <a:extLst>
                    <a:ext uri="{FF2B5EF4-FFF2-40B4-BE49-F238E27FC236}">
                      <a16:creationId xmlns:a16="http://schemas.microsoft.com/office/drawing/2014/main" id="{4E8B512C-0409-627F-1368-EAC1C41F412F}"/>
                    </a:ext>
                  </a:extLst>
                </p14:cNvPr>
                <p14:cNvContentPartPr/>
                <p14:nvPr/>
              </p14:nvContentPartPr>
              <p14:xfrm>
                <a:off x="1104840" y="3171690"/>
                <a:ext cx="360" cy="360"/>
              </p14:xfrm>
            </p:contentPart>
          </mc:Choice>
          <mc:Fallback xmlns="">
            <p:pic>
              <p:nvPicPr>
                <p:cNvPr id="1100" name="잉크 1099">
                  <a:extLst>
                    <a:ext uri="{FF2B5EF4-FFF2-40B4-BE49-F238E27FC236}">
                      <a16:creationId xmlns:a16="http://schemas.microsoft.com/office/drawing/2014/main" id="{4E8B512C-0409-627F-1368-EAC1C41F412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95840" y="31626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02" name="잉크 1101">
                  <a:extLst>
                    <a:ext uri="{FF2B5EF4-FFF2-40B4-BE49-F238E27FC236}">
                      <a16:creationId xmlns:a16="http://schemas.microsoft.com/office/drawing/2014/main" id="{FCD56361-66E5-3ADA-2C77-A1305FEEC9B2}"/>
                    </a:ext>
                  </a:extLst>
                </p14:cNvPr>
                <p14:cNvContentPartPr/>
                <p14:nvPr/>
              </p14:nvContentPartPr>
              <p14:xfrm>
                <a:off x="1096920" y="3177450"/>
                <a:ext cx="360" cy="360"/>
              </p14:xfrm>
            </p:contentPart>
          </mc:Choice>
          <mc:Fallback xmlns="">
            <p:pic>
              <p:nvPicPr>
                <p:cNvPr id="1102" name="잉크 1101">
                  <a:extLst>
                    <a:ext uri="{FF2B5EF4-FFF2-40B4-BE49-F238E27FC236}">
                      <a16:creationId xmlns:a16="http://schemas.microsoft.com/office/drawing/2014/main" id="{FCD56361-66E5-3ADA-2C77-A1305FEEC9B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88280" y="316845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04" name="잉크 1103">
                  <a:extLst>
                    <a:ext uri="{FF2B5EF4-FFF2-40B4-BE49-F238E27FC236}">
                      <a16:creationId xmlns:a16="http://schemas.microsoft.com/office/drawing/2014/main" id="{C7239DBB-A990-5D5C-F6E8-AD07BB6C673D}"/>
                    </a:ext>
                  </a:extLst>
                </p14:cNvPr>
                <p14:cNvContentPartPr/>
                <p14:nvPr/>
              </p14:nvContentPartPr>
              <p14:xfrm>
                <a:off x="1104840" y="3179250"/>
                <a:ext cx="360" cy="360"/>
              </p14:xfrm>
            </p:contentPart>
          </mc:Choice>
          <mc:Fallback xmlns="">
            <p:pic>
              <p:nvPicPr>
                <p:cNvPr id="1104" name="잉크 1103">
                  <a:extLst>
                    <a:ext uri="{FF2B5EF4-FFF2-40B4-BE49-F238E27FC236}">
                      <a16:creationId xmlns:a16="http://schemas.microsoft.com/office/drawing/2014/main" id="{C7239DBB-A990-5D5C-F6E8-AD07BB6C673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95840" y="317025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05" name="잉크 1104">
                  <a:extLst>
                    <a:ext uri="{FF2B5EF4-FFF2-40B4-BE49-F238E27FC236}">
                      <a16:creationId xmlns:a16="http://schemas.microsoft.com/office/drawing/2014/main" id="{B6A9FBB5-6BC1-6590-44FF-739F6330EA05}"/>
                    </a:ext>
                  </a:extLst>
                </p14:cNvPr>
                <p14:cNvContentPartPr/>
                <p14:nvPr/>
              </p14:nvContentPartPr>
              <p14:xfrm>
                <a:off x="1112400" y="3171690"/>
                <a:ext cx="360" cy="360"/>
              </p14:xfrm>
            </p:contentPart>
          </mc:Choice>
          <mc:Fallback xmlns="">
            <p:pic>
              <p:nvPicPr>
                <p:cNvPr id="1105" name="잉크 1104">
                  <a:extLst>
                    <a:ext uri="{FF2B5EF4-FFF2-40B4-BE49-F238E27FC236}">
                      <a16:creationId xmlns:a16="http://schemas.microsoft.com/office/drawing/2014/main" id="{B6A9FBB5-6BC1-6590-44FF-739F6330EA0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03400" y="31626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16" name="잉크 1115">
                  <a:extLst>
                    <a:ext uri="{FF2B5EF4-FFF2-40B4-BE49-F238E27FC236}">
                      <a16:creationId xmlns:a16="http://schemas.microsoft.com/office/drawing/2014/main" id="{2E3B4C43-A05F-C1AE-F093-3F50EF86ABFE}"/>
                    </a:ext>
                  </a:extLst>
                </p14:cNvPr>
                <p14:cNvContentPartPr/>
                <p14:nvPr/>
              </p14:nvContentPartPr>
              <p14:xfrm>
                <a:off x="1094460" y="2921550"/>
                <a:ext cx="90360" cy="97920"/>
              </p14:xfrm>
            </p:contentPart>
          </mc:Choice>
          <mc:Fallback xmlns="">
            <p:pic>
              <p:nvPicPr>
                <p:cNvPr id="1116" name="잉크 1115">
                  <a:extLst>
                    <a:ext uri="{FF2B5EF4-FFF2-40B4-BE49-F238E27FC236}">
                      <a16:creationId xmlns:a16="http://schemas.microsoft.com/office/drawing/2014/main" id="{2E3B4C43-A05F-C1AE-F093-3F50EF86ABF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85820" y="2912550"/>
                  <a:ext cx="1080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18" name="잉크 1117">
                  <a:extLst>
                    <a:ext uri="{FF2B5EF4-FFF2-40B4-BE49-F238E27FC236}">
                      <a16:creationId xmlns:a16="http://schemas.microsoft.com/office/drawing/2014/main" id="{67CE7B51-5FF3-59FD-8CDF-8C967E26F2E6}"/>
                    </a:ext>
                  </a:extLst>
                </p14:cNvPr>
                <p14:cNvContentPartPr/>
                <p14:nvPr/>
              </p14:nvContentPartPr>
              <p14:xfrm>
                <a:off x="1179420" y="2895630"/>
                <a:ext cx="9720" cy="102960"/>
              </p14:xfrm>
            </p:contentPart>
          </mc:Choice>
          <mc:Fallback xmlns="">
            <p:pic>
              <p:nvPicPr>
                <p:cNvPr id="1118" name="잉크 1117">
                  <a:extLst>
                    <a:ext uri="{FF2B5EF4-FFF2-40B4-BE49-F238E27FC236}">
                      <a16:creationId xmlns:a16="http://schemas.microsoft.com/office/drawing/2014/main" id="{67CE7B51-5FF3-59FD-8CDF-8C967E26F2E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70780" y="2886990"/>
                  <a:ext cx="273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20" name="잉크 1119">
                  <a:extLst>
                    <a:ext uri="{FF2B5EF4-FFF2-40B4-BE49-F238E27FC236}">
                      <a16:creationId xmlns:a16="http://schemas.microsoft.com/office/drawing/2014/main" id="{E9820420-C827-3B09-A41A-1751575F355B}"/>
                    </a:ext>
                  </a:extLst>
                </p14:cNvPr>
                <p14:cNvContentPartPr/>
                <p14:nvPr/>
              </p14:nvContentPartPr>
              <p14:xfrm>
                <a:off x="1158540" y="2879430"/>
                <a:ext cx="34200" cy="92520"/>
              </p14:xfrm>
            </p:contentPart>
          </mc:Choice>
          <mc:Fallback xmlns="">
            <p:pic>
              <p:nvPicPr>
                <p:cNvPr id="1120" name="잉크 1119">
                  <a:extLst>
                    <a:ext uri="{FF2B5EF4-FFF2-40B4-BE49-F238E27FC236}">
                      <a16:creationId xmlns:a16="http://schemas.microsoft.com/office/drawing/2014/main" id="{E9820420-C827-3B09-A41A-1751575F355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49540" y="2870430"/>
                  <a:ext cx="518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22" name="잉크 1121">
                  <a:extLst>
                    <a:ext uri="{FF2B5EF4-FFF2-40B4-BE49-F238E27FC236}">
                      <a16:creationId xmlns:a16="http://schemas.microsoft.com/office/drawing/2014/main" id="{23E4E33B-3A6A-6B7D-A601-5938DDB65D2F}"/>
                    </a:ext>
                  </a:extLst>
                </p14:cNvPr>
                <p14:cNvContentPartPr/>
                <p14:nvPr/>
              </p14:nvContentPartPr>
              <p14:xfrm>
                <a:off x="1147740" y="2951430"/>
                <a:ext cx="21960" cy="47160"/>
              </p14:xfrm>
            </p:contentPart>
          </mc:Choice>
          <mc:Fallback xmlns="">
            <p:pic>
              <p:nvPicPr>
                <p:cNvPr id="1122" name="잉크 1121">
                  <a:extLst>
                    <a:ext uri="{FF2B5EF4-FFF2-40B4-BE49-F238E27FC236}">
                      <a16:creationId xmlns:a16="http://schemas.microsoft.com/office/drawing/2014/main" id="{23E4E33B-3A6A-6B7D-A601-5938DDB65D2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39100" y="2942430"/>
                  <a:ext cx="39600" cy="648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8182" y="1211372"/>
            <a:ext cx="526580" cy="98803"/>
            <a:chOff x="16978182" y="1211372"/>
            <a:chExt cx="526580" cy="988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8182" y="1211372"/>
              <a:ext cx="526580" cy="9880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10531" y="735674"/>
            <a:ext cx="562427" cy="5051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24763" y="712576"/>
            <a:ext cx="1502642" cy="6940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7346" y="534994"/>
            <a:ext cx="4274210" cy="127839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4202" y="1768878"/>
            <a:ext cx="6665470" cy="7618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26041" y="2875871"/>
            <a:ext cx="3794365" cy="6772541"/>
            <a:chOff x="1126041" y="2875871"/>
            <a:chExt cx="3794365" cy="67725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6041" y="2875871"/>
              <a:ext cx="3794365" cy="67725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20406" y="4729807"/>
            <a:ext cx="11984927" cy="3331337"/>
            <a:chOff x="5720406" y="4729807"/>
            <a:chExt cx="11984927" cy="333133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20406" y="4729807"/>
              <a:ext cx="11984927" cy="33313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26403" y="4680043"/>
            <a:ext cx="1611693" cy="352338"/>
            <a:chOff x="8426403" y="4680043"/>
            <a:chExt cx="1611693" cy="3523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26403" y="4680043"/>
              <a:ext cx="1611693" cy="3523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62206" y="3722733"/>
            <a:ext cx="1128437" cy="767134"/>
            <a:chOff x="9562206" y="3722733"/>
            <a:chExt cx="1128437" cy="76713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6200000">
              <a:off x="9562206" y="3722733"/>
              <a:ext cx="1128437" cy="76713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34287" y="3018858"/>
            <a:ext cx="3648901" cy="55172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702894" y="3762974"/>
            <a:ext cx="1128437" cy="767134"/>
            <a:chOff x="6702894" y="3762974"/>
            <a:chExt cx="1128437" cy="76713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6200000">
              <a:off x="6702894" y="3762974"/>
              <a:ext cx="1128437" cy="76713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211839" y="3007753"/>
            <a:ext cx="3097605" cy="55172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552068" y="8754220"/>
            <a:ext cx="5547682" cy="45510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8182" y="1211372"/>
            <a:ext cx="526580" cy="98803"/>
            <a:chOff x="16978182" y="1211372"/>
            <a:chExt cx="526580" cy="988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8182" y="1211372"/>
              <a:ext cx="526580" cy="9880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10531" y="735674"/>
            <a:ext cx="562427" cy="5051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24763" y="712576"/>
            <a:ext cx="1502642" cy="6940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7346" y="534994"/>
            <a:ext cx="4274210" cy="127839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4202" y="1768878"/>
            <a:ext cx="6448213" cy="7618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08040" y="2610787"/>
            <a:ext cx="3794365" cy="6772541"/>
            <a:chOff x="10708040" y="2610787"/>
            <a:chExt cx="3794365" cy="67725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08040" y="2610787"/>
              <a:ext cx="3794365" cy="67725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05411" y="2610787"/>
            <a:ext cx="3794365" cy="6772541"/>
            <a:chOff x="5405411" y="2610787"/>
            <a:chExt cx="3794365" cy="677254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05411" y="2610787"/>
              <a:ext cx="3794365" cy="67725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2772" y="3968254"/>
            <a:ext cx="3615158" cy="820256"/>
            <a:chOff x="732772" y="3968254"/>
            <a:chExt cx="3615158" cy="8202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2772" y="3968254"/>
              <a:ext cx="3615158" cy="8202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4756" y="5010814"/>
            <a:ext cx="972185" cy="660911"/>
            <a:chOff x="904756" y="5010814"/>
            <a:chExt cx="972185" cy="66091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904756" y="5010814"/>
              <a:ext cx="972185" cy="66091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0101" y="6001190"/>
            <a:ext cx="3750653" cy="51584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755659" y="6907857"/>
            <a:ext cx="3784841" cy="598810"/>
            <a:chOff x="10755659" y="6907857"/>
            <a:chExt cx="3784841" cy="59881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55659" y="6907857"/>
              <a:ext cx="3784841" cy="5988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588106" y="6577402"/>
            <a:ext cx="1182418" cy="660911"/>
            <a:chOff x="14588106" y="6577402"/>
            <a:chExt cx="1182418" cy="66091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588106" y="6577402"/>
              <a:ext cx="1182418" cy="66091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899230" y="5140094"/>
            <a:ext cx="2961196" cy="133742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758502" y="9634134"/>
            <a:ext cx="3127291" cy="47414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663263" y="3720635"/>
            <a:ext cx="1620282" cy="598810"/>
            <a:chOff x="5663263" y="3720635"/>
            <a:chExt cx="1620282" cy="59881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63263" y="3720635"/>
              <a:ext cx="1620282" cy="5988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8182" y="1211372"/>
            <a:ext cx="526580" cy="98803"/>
            <a:chOff x="16978182" y="1211372"/>
            <a:chExt cx="526580" cy="988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8182" y="1211372"/>
              <a:ext cx="526580" cy="9880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10531" y="735674"/>
            <a:ext cx="562427" cy="5051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24763" y="712576"/>
            <a:ext cx="1502642" cy="6940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7346" y="534994"/>
            <a:ext cx="4274210" cy="127839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4202" y="1768878"/>
            <a:ext cx="6448213" cy="7618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89915" y="3560320"/>
            <a:ext cx="12058794" cy="2110611"/>
            <a:chOff x="389915" y="3560320"/>
            <a:chExt cx="12058794" cy="21106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9915" y="3560320"/>
              <a:ext cx="12058794" cy="21106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46793" y="3804915"/>
            <a:ext cx="4900826" cy="630945"/>
            <a:chOff x="12746793" y="3804915"/>
            <a:chExt cx="4900826" cy="63094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46793" y="3804915"/>
              <a:ext cx="4900826" cy="63094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994780" y="4615878"/>
            <a:ext cx="2370777" cy="4551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236894" y="4488300"/>
            <a:ext cx="7688006" cy="660911"/>
            <a:chOff x="5236894" y="4488300"/>
            <a:chExt cx="7688006" cy="6609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36894" y="4488300"/>
              <a:ext cx="7688006" cy="6609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99439" y="7469961"/>
            <a:ext cx="8837756" cy="396905"/>
            <a:chOff x="399439" y="7469961"/>
            <a:chExt cx="8837756" cy="39690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9439" y="7469961"/>
              <a:ext cx="8837756" cy="3969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474372" y="7407104"/>
            <a:ext cx="1356180" cy="451943"/>
            <a:chOff x="2474372" y="7407104"/>
            <a:chExt cx="1356180" cy="4519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74372" y="7407104"/>
              <a:ext cx="1356180" cy="4519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849599" y="7467403"/>
            <a:ext cx="8916241" cy="660911"/>
            <a:chOff x="3849599" y="7467403"/>
            <a:chExt cx="8916241" cy="66091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49599" y="7467403"/>
              <a:ext cx="8916241" cy="66091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921091" y="7882106"/>
            <a:ext cx="3647158" cy="55172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510744" y="5348572"/>
            <a:ext cx="4198444" cy="55172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18DBCE7A-19CE-4DE3-23B4-BA1641223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857500"/>
            <a:ext cx="3576683" cy="6526426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A418FE3-881B-5B77-B714-1269A662FDB3}"/>
              </a:ext>
            </a:extLst>
          </p:cNvPr>
          <p:cNvSpPr/>
          <p:nvPr/>
        </p:nvSpPr>
        <p:spPr>
          <a:xfrm>
            <a:off x="1752600" y="2857500"/>
            <a:ext cx="3599093" cy="6526427"/>
          </a:xfrm>
          <a:prstGeom prst="roundRect">
            <a:avLst/>
          </a:prstGeom>
          <a:noFill/>
          <a:ln w="139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16978182" y="1211372"/>
            <a:ext cx="526580" cy="98803"/>
            <a:chOff x="16978182" y="1211372"/>
            <a:chExt cx="526580" cy="988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78182" y="1211372"/>
              <a:ext cx="526580" cy="9880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10531" y="735674"/>
            <a:ext cx="562427" cy="5051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24763" y="712576"/>
            <a:ext cx="1502642" cy="6940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7346" y="534994"/>
            <a:ext cx="4274210" cy="127839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4202" y="1768878"/>
            <a:ext cx="6208623" cy="7618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74706" y="2804396"/>
            <a:ext cx="3794365" cy="6772541"/>
            <a:chOff x="10374706" y="2804396"/>
            <a:chExt cx="3794365" cy="677254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74706" y="2804396"/>
              <a:ext cx="3794365" cy="67725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6187" y="6362700"/>
            <a:ext cx="4277882" cy="792296"/>
            <a:chOff x="1446187" y="6409902"/>
            <a:chExt cx="4277882" cy="7922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46187" y="6409902"/>
              <a:ext cx="4277882" cy="7922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93666" y="6162095"/>
            <a:ext cx="1362407" cy="660911"/>
            <a:chOff x="5793666" y="6162095"/>
            <a:chExt cx="1362407" cy="66091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93666" y="6162095"/>
              <a:ext cx="1362407" cy="66091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109156" y="5588865"/>
            <a:ext cx="3821005" cy="56321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231849" y="7077845"/>
            <a:ext cx="4025134" cy="666478"/>
            <a:chOff x="10231849" y="7077845"/>
            <a:chExt cx="4025134" cy="66647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31849" y="7077845"/>
              <a:ext cx="4025134" cy="66647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295811" y="6776504"/>
            <a:ext cx="1362407" cy="660911"/>
            <a:chOff x="14295811" y="6776504"/>
            <a:chExt cx="1362407" cy="66091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95811" y="6776504"/>
              <a:ext cx="1362407" cy="66091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540477" y="5721658"/>
            <a:ext cx="3511253" cy="94416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3E25670B-A4B3-C059-2B91-A64CE4B47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081" y="3047268"/>
            <a:ext cx="3526319" cy="62110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978182" y="1211372"/>
            <a:ext cx="526580" cy="98803"/>
            <a:chOff x="16978182" y="1211372"/>
            <a:chExt cx="526580" cy="988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78182" y="1211372"/>
              <a:ext cx="526580" cy="9880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10531" y="735674"/>
            <a:ext cx="562427" cy="5051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24763" y="712576"/>
            <a:ext cx="1502642" cy="6940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7346" y="534994"/>
            <a:ext cx="4274210" cy="127839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4202" y="1768878"/>
            <a:ext cx="6162794" cy="7618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06319" y="2736503"/>
            <a:ext cx="3794365" cy="6772541"/>
            <a:chOff x="6506319" y="2736503"/>
            <a:chExt cx="3794365" cy="67725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06319" y="2736503"/>
              <a:ext cx="3794365" cy="67725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22325" y="4856880"/>
            <a:ext cx="2346359" cy="586590"/>
            <a:chOff x="10822325" y="4856880"/>
            <a:chExt cx="2346359" cy="5865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22325" y="4856880"/>
              <a:ext cx="2346359" cy="5865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16794" y="5536351"/>
            <a:ext cx="11022015" cy="1622108"/>
            <a:chOff x="10816794" y="5536351"/>
            <a:chExt cx="11022015" cy="162210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16794" y="5536351"/>
              <a:ext cx="11022015" cy="16221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00192" y="6451581"/>
            <a:ext cx="3725434" cy="604808"/>
            <a:chOff x="6500192" y="6451581"/>
            <a:chExt cx="3725434" cy="60480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00192" y="6451581"/>
              <a:ext cx="3725434" cy="6048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465995" y="4828309"/>
            <a:ext cx="1818305" cy="604808"/>
            <a:chOff x="11465995" y="4828309"/>
            <a:chExt cx="1818305" cy="60480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65995" y="4828309"/>
              <a:ext cx="1818305" cy="6048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755429" y="6704762"/>
            <a:ext cx="1288795" cy="359590"/>
            <a:chOff x="12755429" y="6704762"/>
            <a:chExt cx="1288795" cy="35959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755429" y="6704762"/>
              <a:ext cx="1288795" cy="3595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996571" y="7259645"/>
            <a:ext cx="972185" cy="660911"/>
            <a:chOff x="12996571" y="7259645"/>
            <a:chExt cx="972185" cy="66091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12996571" y="7259645"/>
              <a:ext cx="972185" cy="66091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921430" y="7797325"/>
            <a:ext cx="3475167" cy="55172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957493" y="4186056"/>
            <a:ext cx="764669" cy="519837"/>
            <a:chOff x="11957493" y="4186056"/>
            <a:chExt cx="764669" cy="51983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11957493" y="4186056"/>
              <a:ext cx="764669" cy="51983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775334" y="3637620"/>
            <a:ext cx="2923882" cy="551729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295FBE3-0676-0353-0EFD-284701CE821E}"/>
              </a:ext>
            </a:extLst>
          </p:cNvPr>
          <p:cNvSpPr/>
          <p:nvPr/>
        </p:nvSpPr>
        <p:spPr>
          <a:xfrm>
            <a:off x="1527425" y="2857500"/>
            <a:ext cx="3599093" cy="6526427"/>
          </a:xfrm>
          <a:prstGeom prst="roundRect">
            <a:avLst/>
          </a:prstGeom>
          <a:noFill/>
          <a:ln w="139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8182" y="1211372"/>
            <a:ext cx="526580" cy="98803"/>
            <a:chOff x="16978182" y="1211372"/>
            <a:chExt cx="526580" cy="988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8182" y="1211372"/>
              <a:ext cx="526580" cy="9880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10531" y="735674"/>
            <a:ext cx="562427" cy="5051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24763" y="712576"/>
            <a:ext cx="1502642" cy="6940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7346" y="534994"/>
            <a:ext cx="4274210" cy="12783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61344" y="3294789"/>
            <a:ext cx="7488331" cy="1981401"/>
            <a:chOff x="761344" y="3294789"/>
            <a:chExt cx="7488331" cy="198140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1344" y="3294789"/>
              <a:ext cx="7488331" cy="19814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3971" y="7352381"/>
            <a:ext cx="8360791" cy="1517805"/>
            <a:chOff x="743971" y="7352381"/>
            <a:chExt cx="8360791" cy="15178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3971" y="7352381"/>
              <a:ext cx="8360791" cy="15178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2772" y="5828571"/>
            <a:ext cx="13941905" cy="1088796"/>
            <a:chOff x="732772" y="5828571"/>
            <a:chExt cx="13941905" cy="10887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2772" y="5828571"/>
              <a:ext cx="13941905" cy="10887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32296" y="2850048"/>
            <a:ext cx="2343894" cy="660911"/>
            <a:chOff x="6532296" y="2850048"/>
            <a:chExt cx="2343894" cy="66091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32296" y="2850048"/>
              <a:ext cx="2343894" cy="66091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24763" y="2616086"/>
            <a:ext cx="3958158" cy="55172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383008" y="3955034"/>
            <a:ext cx="2343894" cy="660911"/>
            <a:chOff x="8383008" y="3955034"/>
            <a:chExt cx="2343894" cy="66091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83008" y="3955034"/>
              <a:ext cx="2343894" cy="66091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885144" y="3592868"/>
            <a:ext cx="4105720" cy="48727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045677" y="5788249"/>
            <a:ext cx="1431466" cy="660911"/>
            <a:chOff x="14045677" y="5788249"/>
            <a:chExt cx="1431466" cy="66091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045677" y="5788249"/>
              <a:ext cx="1431466" cy="66091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578591" y="5385085"/>
            <a:ext cx="1647777" cy="55172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720915" y="7977920"/>
            <a:ext cx="4358553" cy="660911"/>
            <a:chOff x="7720915" y="7977920"/>
            <a:chExt cx="4358553" cy="66091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20915" y="7977920"/>
              <a:ext cx="4358553" cy="66091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721323" y="8308376"/>
            <a:ext cx="4935820" cy="523715"/>
            <a:chOff x="2721323" y="8308376"/>
            <a:chExt cx="4935820" cy="52371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21323" y="8308376"/>
              <a:ext cx="4935820" cy="52371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243334" y="7732877"/>
            <a:ext cx="5704367" cy="55172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04202" y="1768878"/>
            <a:ext cx="6162794" cy="76189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8182" y="1211372"/>
            <a:ext cx="526580" cy="98803"/>
            <a:chOff x="16978182" y="1211372"/>
            <a:chExt cx="526580" cy="988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8182" y="1211372"/>
              <a:ext cx="526580" cy="9880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10531" y="735674"/>
            <a:ext cx="562427" cy="5051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24763" y="712576"/>
            <a:ext cx="1502642" cy="6940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7346" y="534994"/>
            <a:ext cx="4274210" cy="127839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4202" y="1768878"/>
            <a:ext cx="6162794" cy="7618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69944" y="2771109"/>
            <a:ext cx="3794365" cy="6772541"/>
            <a:chOff x="10869944" y="2771109"/>
            <a:chExt cx="3794365" cy="67725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69944" y="2771109"/>
              <a:ext cx="3794365" cy="67725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74895" y="2771109"/>
            <a:ext cx="3794365" cy="6772541"/>
            <a:chOff x="5774895" y="2771109"/>
            <a:chExt cx="3794365" cy="677254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74895" y="2771109"/>
              <a:ext cx="3794365" cy="67725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04762" y="8309761"/>
            <a:ext cx="1419048" cy="660911"/>
            <a:chOff x="14304762" y="8309761"/>
            <a:chExt cx="1419048" cy="66091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04762" y="8309761"/>
              <a:ext cx="1419048" cy="66091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43620" y="7277382"/>
            <a:ext cx="3029291" cy="9533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380952" y="6582183"/>
            <a:ext cx="1927276" cy="660911"/>
            <a:chOff x="4380952" y="6582183"/>
            <a:chExt cx="1927276" cy="66091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80952" y="6582183"/>
              <a:ext cx="1927276" cy="66091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05154" y="7463076"/>
            <a:ext cx="3338986" cy="13374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13725" y="3144515"/>
            <a:ext cx="3692506" cy="2150723"/>
            <a:chOff x="1113725" y="3144515"/>
            <a:chExt cx="3692506" cy="215072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3725" y="3144515"/>
              <a:ext cx="3692506" cy="215072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08964" y="5484374"/>
            <a:ext cx="4914958" cy="45510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643157" y="8584047"/>
            <a:ext cx="1566366" cy="724524"/>
            <a:chOff x="12643157" y="8584047"/>
            <a:chExt cx="1566366" cy="72452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643157" y="8584047"/>
              <a:ext cx="1566366" cy="724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8182" y="1211372"/>
            <a:ext cx="526580" cy="98803"/>
            <a:chOff x="16978182" y="1211372"/>
            <a:chExt cx="526580" cy="988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8182" y="1211372"/>
              <a:ext cx="526580" cy="9880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10531" y="735674"/>
            <a:ext cx="562427" cy="5051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24763" y="712576"/>
            <a:ext cx="1502642" cy="6940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7346" y="534994"/>
            <a:ext cx="4274210" cy="127839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4202" y="1768878"/>
            <a:ext cx="6162794" cy="7618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2772" y="3343898"/>
            <a:ext cx="10305359" cy="2636478"/>
            <a:chOff x="732772" y="3343898"/>
            <a:chExt cx="10305359" cy="263647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2772" y="3343898"/>
              <a:ext cx="10305359" cy="26364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22647" y="4955259"/>
            <a:ext cx="5840421" cy="660911"/>
            <a:chOff x="6222647" y="4955259"/>
            <a:chExt cx="5840421" cy="6609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22647" y="4955259"/>
              <a:ext cx="5840421" cy="66091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876330" y="4044062"/>
            <a:ext cx="5475644" cy="9533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048571" y="3842301"/>
            <a:ext cx="4400571" cy="921720"/>
            <a:chOff x="6048571" y="3842301"/>
            <a:chExt cx="4400571" cy="9217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48571" y="3842301"/>
              <a:ext cx="4400571" cy="92172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35811" y="3244851"/>
            <a:ext cx="5785329" cy="5517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32772" y="7389900"/>
            <a:ext cx="10312386" cy="1688753"/>
            <a:chOff x="732772" y="7389900"/>
            <a:chExt cx="10312386" cy="168875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2772" y="7389900"/>
              <a:ext cx="10312386" cy="16887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1905" y="7342281"/>
            <a:ext cx="942857" cy="341529"/>
            <a:chOff x="961905" y="7342281"/>
            <a:chExt cx="942857" cy="3415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1905" y="7342281"/>
              <a:ext cx="942857" cy="34152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4202" y="6917525"/>
            <a:ext cx="1799244" cy="45141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446532" y="8047043"/>
            <a:ext cx="10943944" cy="660911"/>
            <a:chOff x="2446532" y="8047043"/>
            <a:chExt cx="10943944" cy="66091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46532" y="8047043"/>
              <a:ext cx="10943944" cy="66091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759620" y="8797068"/>
            <a:ext cx="5612044" cy="55172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8182" y="1211372"/>
            <a:ext cx="526580" cy="98803"/>
            <a:chOff x="16978182" y="1211372"/>
            <a:chExt cx="526580" cy="988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8182" y="1211372"/>
              <a:ext cx="526580" cy="9880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10531" y="735674"/>
            <a:ext cx="562427" cy="5051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24763" y="712576"/>
            <a:ext cx="1502642" cy="6940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7346" y="534994"/>
            <a:ext cx="4274210" cy="127839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4202" y="1768878"/>
            <a:ext cx="6162794" cy="7618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8760" y="4156214"/>
            <a:ext cx="6444782" cy="5110972"/>
            <a:chOff x="918760" y="4156214"/>
            <a:chExt cx="6444782" cy="511097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8760" y="4156214"/>
              <a:ext cx="6444782" cy="51109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81895" y="3960776"/>
            <a:ext cx="2347822" cy="781008"/>
            <a:chOff x="2981895" y="3960776"/>
            <a:chExt cx="2347822" cy="7810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2981895" y="3960776"/>
              <a:ext cx="2347822" cy="78100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05755" y="2821180"/>
            <a:ext cx="4992434" cy="5517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970476" y="7292935"/>
            <a:ext cx="9420000" cy="1450273"/>
            <a:chOff x="7970476" y="7292935"/>
            <a:chExt cx="9420000" cy="145027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70476" y="7292935"/>
              <a:ext cx="9420000" cy="14502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51203" y="4216940"/>
            <a:ext cx="7411654" cy="2551820"/>
            <a:chOff x="7951203" y="4216940"/>
            <a:chExt cx="7411654" cy="255182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51203" y="4216940"/>
              <a:ext cx="7411654" cy="25518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084788" y="4062625"/>
            <a:ext cx="2824370" cy="813566"/>
            <a:chOff x="14084788" y="4062625"/>
            <a:chExt cx="2824370" cy="81356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084788" y="4062625"/>
              <a:ext cx="2824370" cy="81356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591775" y="3426657"/>
            <a:ext cx="5302348" cy="55172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099572" y="8336426"/>
            <a:ext cx="2824370" cy="813566"/>
            <a:chOff x="13099572" y="8336426"/>
            <a:chExt cx="2824370" cy="81356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099572" y="8336426"/>
              <a:ext cx="2824370" cy="81356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095430" y="9225287"/>
            <a:ext cx="5234034" cy="55172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88277" y="3100527"/>
            <a:ext cx="5116485" cy="5116485"/>
            <a:chOff x="12388277" y="3100527"/>
            <a:chExt cx="5116485" cy="51164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8277" y="3100527"/>
              <a:ext cx="5116485" cy="51164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88277" y="2405696"/>
            <a:ext cx="5116485" cy="5116485"/>
            <a:chOff x="12388277" y="2405696"/>
            <a:chExt cx="5116485" cy="51164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8277" y="2405696"/>
              <a:ext cx="5116485" cy="51164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35222" y="2333818"/>
            <a:ext cx="6122083" cy="1868215"/>
            <a:chOff x="10735222" y="2333818"/>
            <a:chExt cx="6122083" cy="18682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35222" y="2333818"/>
              <a:ext cx="6122083" cy="18682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35222" y="2394969"/>
            <a:ext cx="6122083" cy="7281222"/>
            <a:chOff x="10735222" y="2394969"/>
            <a:chExt cx="6122083" cy="72812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35222" y="2394969"/>
              <a:ext cx="6122083" cy="72812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2767" y="2785796"/>
            <a:ext cx="8512037" cy="5969547"/>
            <a:chOff x="1232767" y="2785796"/>
            <a:chExt cx="8512037" cy="596954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767" y="2785796"/>
              <a:ext cx="8512037" cy="59695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1429" y="3303545"/>
            <a:ext cx="1145192" cy="1016348"/>
            <a:chOff x="771429" y="3303545"/>
            <a:chExt cx="1145192" cy="101634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232767" y="3719763"/>
              <a:ext cx="683854" cy="600130"/>
              <a:chOff x="1232767" y="3719763"/>
              <a:chExt cx="683854" cy="60013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32767" y="3719763"/>
                <a:ext cx="683854" cy="60013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771429" y="3303545"/>
              <a:ext cx="922676" cy="844752"/>
              <a:chOff x="771429" y="3303545"/>
              <a:chExt cx="922676" cy="84475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71429" y="3303545"/>
                <a:ext cx="922676" cy="844752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85534" y="3612192"/>
            <a:ext cx="6707204" cy="72153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28406" y="4661002"/>
            <a:ext cx="7578815" cy="380332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6978182" y="1211372"/>
            <a:ext cx="526580" cy="98803"/>
            <a:chOff x="16978182" y="1211372"/>
            <a:chExt cx="526580" cy="9880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978182" y="1211372"/>
              <a:ext cx="526580" cy="9880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010436" y="735674"/>
            <a:ext cx="514065" cy="50516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424755" y="712576"/>
            <a:ext cx="1502642" cy="69403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8182" y="1211372"/>
            <a:ext cx="526580" cy="98803"/>
            <a:chOff x="16978182" y="1211372"/>
            <a:chExt cx="526580" cy="988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8182" y="1211372"/>
              <a:ext cx="526580" cy="9880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10531" y="735674"/>
            <a:ext cx="562427" cy="5051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24763" y="712576"/>
            <a:ext cx="1502642" cy="6940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7346" y="534994"/>
            <a:ext cx="4274210" cy="127839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4202" y="1768878"/>
            <a:ext cx="6311309" cy="7618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3660" y="2658794"/>
            <a:ext cx="3794365" cy="6772541"/>
            <a:chOff x="573660" y="2658794"/>
            <a:chExt cx="3794365" cy="67725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3660" y="2658794"/>
              <a:ext cx="3794365" cy="67725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0327" y="3553412"/>
            <a:ext cx="1139579" cy="538413"/>
            <a:chOff x="640327" y="3553412"/>
            <a:chExt cx="1139579" cy="53841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327" y="3553412"/>
              <a:ext cx="1139579" cy="5384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97063" y="2658794"/>
            <a:ext cx="3794365" cy="6772541"/>
            <a:chOff x="10597063" y="2658794"/>
            <a:chExt cx="3794365" cy="677254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97063" y="2658794"/>
              <a:ext cx="3794365" cy="67725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94246" y="3553412"/>
            <a:ext cx="932000" cy="538413"/>
            <a:chOff x="12494246" y="3553412"/>
            <a:chExt cx="932000" cy="53841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94246" y="3553412"/>
              <a:ext cx="932000" cy="5384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13674" y="2658794"/>
            <a:ext cx="3794365" cy="6772541"/>
            <a:chOff x="5513674" y="2658794"/>
            <a:chExt cx="3794365" cy="677254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13674" y="2658794"/>
              <a:ext cx="3794365" cy="67725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44190" y="3553412"/>
            <a:ext cx="932000" cy="538413"/>
            <a:chOff x="6544190" y="3553412"/>
            <a:chExt cx="932000" cy="53841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44190" y="3553412"/>
              <a:ext cx="932000" cy="53841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5553" y="9691239"/>
            <a:ext cx="2419377" cy="45510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739372" y="9691239"/>
            <a:ext cx="1260091" cy="45510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697144" y="9691239"/>
            <a:ext cx="1637653" cy="45510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018143" y="6821255"/>
            <a:ext cx="3085714" cy="833143"/>
            <a:chOff x="15018143" y="6821255"/>
            <a:chExt cx="3085714" cy="83314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018143" y="6821255"/>
              <a:ext cx="3085714" cy="833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433281" y="6811731"/>
            <a:ext cx="668710" cy="397524"/>
            <a:chOff x="16433281" y="6811731"/>
            <a:chExt cx="668710" cy="39752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433281" y="6811731"/>
              <a:ext cx="668710" cy="39752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023025" y="5899591"/>
            <a:ext cx="1182418" cy="660911"/>
            <a:chOff x="16023025" y="5899591"/>
            <a:chExt cx="1182418" cy="66091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16023025" y="5899591"/>
              <a:ext cx="1182418" cy="66091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705049" y="7980544"/>
            <a:ext cx="3548720" cy="45510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785763" y="4368391"/>
            <a:ext cx="3338072" cy="133901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7451" y="6418601"/>
            <a:ext cx="7590248" cy="2355484"/>
            <a:chOff x="1317451" y="6418601"/>
            <a:chExt cx="7590248" cy="23554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7451" y="6418601"/>
              <a:ext cx="7590248" cy="23554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78182" y="1211372"/>
            <a:ext cx="526580" cy="98803"/>
            <a:chOff x="16978182" y="1211372"/>
            <a:chExt cx="526580" cy="988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78182" y="1211372"/>
              <a:ext cx="526580" cy="9880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10531" y="735674"/>
            <a:ext cx="562427" cy="50517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24763" y="712576"/>
            <a:ext cx="1502642" cy="69403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7346" y="534994"/>
            <a:ext cx="4274210" cy="12783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7053" y="1780140"/>
            <a:ext cx="16733333" cy="47619"/>
            <a:chOff x="757053" y="1780140"/>
            <a:chExt cx="16733333" cy="476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7053" y="1780140"/>
              <a:ext cx="16733333" cy="476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99897" y="887564"/>
            <a:ext cx="643556" cy="7573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39314" y="2819293"/>
            <a:ext cx="15638868" cy="2203308"/>
            <a:chOff x="1339314" y="2819293"/>
            <a:chExt cx="15638868" cy="220330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9314" y="2819293"/>
              <a:ext cx="15638868" cy="220330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51087" y="3320906"/>
            <a:ext cx="13451472" cy="13982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56986" y="2591734"/>
            <a:ext cx="2650228" cy="530661"/>
            <a:chOff x="2056986" y="2591734"/>
            <a:chExt cx="2650228" cy="5306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56986" y="2591734"/>
              <a:ext cx="2650228" cy="53066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48134" y="2599639"/>
            <a:ext cx="1557586" cy="60065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657578" y="6415536"/>
            <a:ext cx="6320603" cy="2358549"/>
            <a:chOff x="10657578" y="6415536"/>
            <a:chExt cx="6320603" cy="235854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57578" y="6415536"/>
              <a:ext cx="6320603" cy="235854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277600" y="6940744"/>
            <a:ext cx="5314519" cy="152720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451441" y="6187977"/>
            <a:ext cx="2650228" cy="530661"/>
            <a:chOff x="12451441" y="6187977"/>
            <a:chExt cx="2650228" cy="53066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451441" y="6187977"/>
              <a:ext cx="2650228" cy="53066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242585" y="6195883"/>
            <a:ext cx="1085710" cy="52480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98839" y="7197277"/>
            <a:ext cx="7121024" cy="142020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020408" y="7448509"/>
            <a:ext cx="1476984" cy="416443"/>
            <a:chOff x="9020408" y="7448509"/>
            <a:chExt cx="1476984" cy="41644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020408" y="7448509"/>
              <a:ext cx="1476984" cy="41644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24431" y="6578220"/>
            <a:ext cx="2240310" cy="62589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8182" y="1211372"/>
            <a:ext cx="526580" cy="98803"/>
            <a:chOff x="16978182" y="1211372"/>
            <a:chExt cx="526580" cy="988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8182" y="1211372"/>
              <a:ext cx="526580" cy="9880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10531" y="735674"/>
            <a:ext cx="562427" cy="5051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24763" y="712576"/>
            <a:ext cx="1502642" cy="6940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7346" y="534994"/>
            <a:ext cx="4274210" cy="12783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7053" y="1780140"/>
            <a:ext cx="16733333" cy="47619"/>
            <a:chOff x="757053" y="1780140"/>
            <a:chExt cx="16733333" cy="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7053" y="1780140"/>
              <a:ext cx="16733333" cy="47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99897" y="887564"/>
            <a:ext cx="643556" cy="7573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3361" y="3849206"/>
            <a:ext cx="8527778" cy="4737654"/>
            <a:chOff x="983361" y="3849206"/>
            <a:chExt cx="8527778" cy="47376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3361" y="3849206"/>
              <a:ext cx="8527778" cy="47376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05570" y="3849206"/>
            <a:ext cx="6620485" cy="4814898"/>
            <a:chOff x="10705570" y="3849206"/>
            <a:chExt cx="6620485" cy="481489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05570" y="3849206"/>
              <a:ext cx="6620485" cy="48148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4599" y="3221577"/>
            <a:ext cx="1776766" cy="660911"/>
            <a:chOff x="1114599" y="3221577"/>
            <a:chExt cx="1776766" cy="66091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114599" y="3221577"/>
              <a:ext cx="1776766" cy="66091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91534" y="2410639"/>
            <a:ext cx="7234939" cy="55172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119470" y="3384047"/>
            <a:ext cx="975635" cy="660911"/>
            <a:chOff x="12119470" y="3384047"/>
            <a:chExt cx="975635" cy="66091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2119470" y="3384047"/>
              <a:ext cx="975635" cy="66091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943194" y="6575866"/>
            <a:ext cx="1064157" cy="57067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070145" y="2964603"/>
            <a:ext cx="4615082" cy="55172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8182" y="1211372"/>
            <a:ext cx="526580" cy="98803"/>
            <a:chOff x="16978182" y="1211372"/>
            <a:chExt cx="526580" cy="988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8182" y="1211372"/>
              <a:ext cx="526580" cy="9880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10531" y="735674"/>
            <a:ext cx="562427" cy="5051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24763" y="712576"/>
            <a:ext cx="1502642" cy="6940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7346" y="534994"/>
            <a:ext cx="2212458" cy="11175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7053" y="1780140"/>
            <a:ext cx="16733333" cy="47619"/>
            <a:chOff x="757053" y="1780140"/>
            <a:chExt cx="16733333" cy="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7053" y="1780140"/>
              <a:ext cx="16733333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05337" y="2085446"/>
            <a:ext cx="12603470" cy="7973960"/>
            <a:chOff x="2705337" y="2085446"/>
            <a:chExt cx="12603470" cy="79739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05337" y="2085446"/>
              <a:ext cx="12603470" cy="79739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8182" y="1211372"/>
            <a:ext cx="526580" cy="98803"/>
            <a:chOff x="16978182" y="1211372"/>
            <a:chExt cx="526580" cy="988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8182" y="1211372"/>
              <a:ext cx="526580" cy="9880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10531" y="735674"/>
            <a:ext cx="562427" cy="5051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24763" y="712576"/>
            <a:ext cx="1502642" cy="6940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7346" y="534994"/>
            <a:ext cx="2212458" cy="11175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7053" y="1780140"/>
            <a:ext cx="16733333" cy="47619"/>
            <a:chOff x="757053" y="1780140"/>
            <a:chExt cx="16733333" cy="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7053" y="1780140"/>
              <a:ext cx="16733333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41914" y="2866492"/>
            <a:ext cx="12542857" cy="5801117"/>
            <a:chOff x="2741914" y="2866492"/>
            <a:chExt cx="12542857" cy="580111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741914" y="3439038"/>
              <a:ext cx="12534738" cy="5220437"/>
              <a:chOff x="2741914" y="3439038"/>
              <a:chExt cx="12534738" cy="522043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741914" y="3439038"/>
                <a:ext cx="12534738" cy="522043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741914" y="2866492"/>
              <a:ext cx="12525215" cy="709462"/>
              <a:chOff x="2741914" y="2866492"/>
              <a:chExt cx="12525215" cy="70946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41914" y="2866492"/>
                <a:ext cx="12525215" cy="70946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8182" y="1211372"/>
            <a:ext cx="526580" cy="98803"/>
            <a:chOff x="16978182" y="1211372"/>
            <a:chExt cx="526580" cy="988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8182" y="1211372"/>
              <a:ext cx="526580" cy="9880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10531" y="735674"/>
            <a:ext cx="562427" cy="5051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24763" y="712576"/>
            <a:ext cx="1502642" cy="6940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7346" y="534994"/>
            <a:ext cx="2212458" cy="11175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7053" y="1780140"/>
            <a:ext cx="16733333" cy="47619"/>
            <a:chOff x="757053" y="1780140"/>
            <a:chExt cx="16733333" cy="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7053" y="1780140"/>
              <a:ext cx="16733333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22400" y="2314017"/>
            <a:ext cx="12514753" cy="6994775"/>
            <a:chOff x="2722400" y="2314017"/>
            <a:chExt cx="12514753" cy="699477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722400" y="2889745"/>
              <a:ext cx="12508991" cy="6416326"/>
              <a:chOff x="2722400" y="2889745"/>
              <a:chExt cx="12508991" cy="641632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722400" y="2889745"/>
                <a:ext cx="12508991" cy="641632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751438" y="2314017"/>
              <a:ext cx="12479953" cy="709462"/>
              <a:chOff x="2751438" y="2314017"/>
              <a:chExt cx="12479953" cy="70946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51438" y="2314017"/>
                <a:ext cx="12479953" cy="70946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8182" y="1211372"/>
            <a:ext cx="526580" cy="98803"/>
            <a:chOff x="16978182" y="1211372"/>
            <a:chExt cx="526580" cy="988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8182" y="1211372"/>
              <a:ext cx="526580" cy="9880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10531" y="735674"/>
            <a:ext cx="562427" cy="5051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24763" y="712576"/>
            <a:ext cx="1502642" cy="6940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7346" y="534994"/>
            <a:ext cx="2212458" cy="11175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7053" y="1780140"/>
            <a:ext cx="16733333" cy="47619"/>
            <a:chOff x="757053" y="1780140"/>
            <a:chExt cx="16733333" cy="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7053" y="1780140"/>
              <a:ext cx="16733333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9184" y="3118206"/>
            <a:ext cx="12504762" cy="5271367"/>
            <a:chOff x="1429184" y="3118206"/>
            <a:chExt cx="12504762" cy="527136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38708" y="3694335"/>
              <a:ext cx="12493060" cy="4688568"/>
              <a:chOff x="1438708" y="3694335"/>
              <a:chExt cx="12493060" cy="468856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38708" y="3694335"/>
                <a:ext cx="12493060" cy="468856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429184" y="3118206"/>
              <a:ext cx="12479953" cy="709462"/>
              <a:chOff x="1429184" y="3118206"/>
              <a:chExt cx="12479953" cy="70946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29184" y="3118206"/>
                <a:ext cx="12479953" cy="709462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3933946" y="7313494"/>
            <a:ext cx="975635" cy="660911"/>
            <a:chOff x="13933946" y="7313494"/>
            <a:chExt cx="975635" cy="66091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3933946" y="7313494"/>
              <a:ext cx="975635" cy="66091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40399" y="7031741"/>
            <a:ext cx="1685101" cy="55172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924422" y="5543359"/>
            <a:ext cx="972185" cy="660911"/>
            <a:chOff x="13924422" y="5543359"/>
            <a:chExt cx="972185" cy="66091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3924422" y="5543359"/>
              <a:ext cx="972185" cy="66091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921646" y="5072382"/>
            <a:ext cx="2856005" cy="55172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8182" y="1211372"/>
            <a:ext cx="526580" cy="98803"/>
            <a:chOff x="16978182" y="1211372"/>
            <a:chExt cx="526580" cy="988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8182" y="1211372"/>
              <a:ext cx="526580" cy="9880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10531" y="735674"/>
            <a:ext cx="562427" cy="5051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24763" y="712576"/>
            <a:ext cx="1502642" cy="6940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7346" y="534994"/>
            <a:ext cx="2212458" cy="11175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7053" y="1780140"/>
            <a:ext cx="16733333" cy="47619"/>
            <a:chOff x="757053" y="1780140"/>
            <a:chExt cx="16733333" cy="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7053" y="1780140"/>
              <a:ext cx="16733333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58934" y="3535085"/>
            <a:ext cx="12485714" cy="4699939"/>
            <a:chOff x="1758934" y="3535085"/>
            <a:chExt cx="12485714" cy="469993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77982" y="4158833"/>
              <a:ext cx="12411393" cy="4070717"/>
              <a:chOff x="1777982" y="4158833"/>
              <a:chExt cx="12411393" cy="407071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77982" y="4158833"/>
                <a:ext cx="12411393" cy="407071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8934" y="3535085"/>
              <a:ext cx="12479953" cy="709462"/>
              <a:chOff x="1758934" y="3535085"/>
              <a:chExt cx="12479953" cy="70946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58934" y="3535085"/>
                <a:ext cx="12479953" cy="709462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4244649" y="5276362"/>
            <a:ext cx="975635" cy="660911"/>
            <a:chOff x="14244649" y="5276362"/>
            <a:chExt cx="975635" cy="66091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4244649" y="5276362"/>
              <a:ext cx="975635" cy="6609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263696" y="7206650"/>
            <a:ext cx="1008534" cy="660911"/>
            <a:chOff x="14263696" y="7206650"/>
            <a:chExt cx="1008534" cy="66091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4263696" y="7206650"/>
              <a:ext cx="1008534" cy="66091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351102" y="4994609"/>
            <a:ext cx="1685101" cy="55172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444763" y="6972687"/>
            <a:ext cx="1685101" cy="55172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1664" y="5205922"/>
            <a:ext cx="3316404" cy="4423120"/>
            <a:chOff x="681664" y="5205922"/>
            <a:chExt cx="3316404" cy="44231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1664" y="5205922"/>
              <a:ext cx="3316404" cy="44231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014" y="1070056"/>
            <a:ext cx="4232748" cy="4232748"/>
            <a:chOff x="12968014" y="1070056"/>
            <a:chExt cx="4232748" cy="42327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68014" y="1070056"/>
              <a:ext cx="4232748" cy="42327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68014" y="0"/>
            <a:ext cx="4232748" cy="4232748"/>
            <a:chOff x="12968014" y="0"/>
            <a:chExt cx="4232748" cy="42327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014" y="0"/>
              <a:ext cx="4232748" cy="42327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432387" y="0"/>
            <a:ext cx="4853327" cy="9504762"/>
            <a:chOff x="13432387" y="0"/>
            <a:chExt cx="4853327" cy="95047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32387" y="0"/>
              <a:ext cx="4853327" cy="950476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2608" y="974629"/>
            <a:ext cx="6333762" cy="11280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841256" y="7876661"/>
            <a:ext cx="3316404" cy="1752381"/>
            <a:chOff x="4841256" y="7876661"/>
            <a:chExt cx="3316404" cy="175238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41256" y="7876661"/>
              <a:ext cx="3316404" cy="17523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41256" y="5198303"/>
            <a:ext cx="3316404" cy="4430739"/>
            <a:chOff x="4841256" y="5198303"/>
            <a:chExt cx="3316404" cy="443073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41256" y="5198303"/>
              <a:ext cx="3316404" cy="443073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15106" y="5642753"/>
            <a:ext cx="2850053" cy="339150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99431" y="4393089"/>
            <a:ext cx="3594547" cy="5801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57053" y="2328832"/>
            <a:ext cx="11146146" cy="47619"/>
            <a:chOff x="757053" y="2328832"/>
            <a:chExt cx="11146146" cy="476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7053" y="2328832"/>
              <a:ext cx="11146146" cy="476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81664" y="7876661"/>
            <a:ext cx="3316404" cy="1752381"/>
            <a:chOff x="681664" y="7876661"/>
            <a:chExt cx="3316404" cy="175238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1664" y="7876661"/>
              <a:ext cx="3316404" cy="175238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5515" y="5842753"/>
            <a:ext cx="2841234" cy="338857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41666" y="4369525"/>
            <a:ext cx="2995862" cy="65617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432387" y="0"/>
            <a:ext cx="4853327" cy="9504762"/>
            <a:chOff x="13432387" y="0"/>
            <a:chExt cx="4853327" cy="950476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432387" y="0"/>
              <a:ext cx="4853327" cy="950476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001817" y="5198303"/>
            <a:ext cx="3316404" cy="4430739"/>
            <a:chOff x="9001817" y="5198303"/>
            <a:chExt cx="3316404" cy="443073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1817" y="5198303"/>
              <a:ext cx="3316404" cy="443073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000000" y="7869042"/>
            <a:ext cx="3316404" cy="1752381"/>
            <a:chOff x="9000000" y="7869042"/>
            <a:chExt cx="3316404" cy="175238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00000" y="7869042"/>
              <a:ext cx="3316404" cy="1752381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270401" y="5642754"/>
            <a:ext cx="2841843" cy="339150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605919" y="4393089"/>
            <a:ext cx="2062852" cy="66492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84846" y="2709006"/>
            <a:ext cx="1767184" cy="1767184"/>
            <a:chOff x="1384846" y="2709006"/>
            <a:chExt cx="1767184" cy="176718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84846" y="2709006"/>
              <a:ext cx="1767184" cy="176718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978182" y="1211372"/>
            <a:ext cx="526580" cy="98803"/>
            <a:chOff x="16978182" y="1211372"/>
            <a:chExt cx="526580" cy="9880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978182" y="1211372"/>
              <a:ext cx="526580" cy="98803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971579" y="735674"/>
            <a:ext cx="595827" cy="50517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5996192" y="712576"/>
            <a:ext cx="835214" cy="60194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5934415" y="3102662"/>
            <a:ext cx="1130086" cy="1130086"/>
            <a:chOff x="5934415" y="3102662"/>
            <a:chExt cx="1130086" cy="113008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934415" y="3102662"/>
              <a:ext cx="1130086" cy="113008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039508" y="2972087"/>
            <a:ext cx="1241023" cy="1241023"/>
            <a:chOff x="10039508" y="2972087"/>
            <a:chExt cx="1241023" cy="124102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039508" y="2972087"/>
              <a:ext cx="1241023" cy="12410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1664" y="5205922"/>
            <a:ext cx="3316404" cy="4423120"/>
            <a:chOff x="681664" y="5205922"/>
            <a:chExt cx="3316404" cy="44231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1664" y="5205922"/>
              <a:ext cx="3316404" cy="44231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014" y="1070056"/>
            <a:ext cx="4232748" cy="4232748"/>
            <a:chOff x="12968014" y="1070056"/>
            <a:chExt cx="4232748" cy="42327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68014" y="1070056"/>
              <a:ext cx="4232748" cy="42327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68014" y="0"/>
            <a:ext cx="4232748" cy="4232748"/>
            <a:chOff x="12968014" y="0"/>
            <a:chExt cx="4232748" cy="42327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014" y="0"/>
              <a:ext cx="4232748" cy="42327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432387" y="0"/>
            <a:ext cx="4853327" cy="9504762"/>
            <a:chOff x="13432387" y="0"/>
            <a:chExt cx="4853327" cy="95047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32387" y="0"/>
              <a:ext cx="4853327" cy="950476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2608" y="974629"/>
            <a:ext cx="6333762" cy="11280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841256" y="7876661"/>
            <a:ext cx="3316404" cy="1752381"/>
            <a:chOff x="4841256" y="7876661"/>
            <a:chExt cx="3316404" cy="175238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41256" y="7876661"/>
              <a:ext cx="3316404" cy="17523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41256" y="5198303"/>
            <a:ext cx="3316404" cy="4430739"/>
            <a:chOff x="4841256" y="5198303"/>
            <a:chExt cx="3316404" cy="443073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41256" y="5198303"/>
              <a:ext cx="3316404" cy="443073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15106" y="5642753"/>
            <a:ext cx="2841843" cy="339150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53639" y="4369525"/>
            <a:ext cx="2970176" cy="5801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57053" y="2328832"/>
            <a:ext cx="11146146" cy="47619"/>
            <a:chOff x="757053" y="2328832"/>
            <a:chExt cx="11146146" cy="476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7053" y="2328832"/>
              <a:ext cx="11146146" cy="476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81664" y="7876661"/>
            <a:ext cx="3316404" cy="1752381"/>
            <a:chOff x="681664" y="7876661"/>
            <a:chExt cx="3316404" cy="175238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1664" y="7876661"/>
              <a:ext cx="3316404" cy="175238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5515" y="5842753"/>
            <a:ext cx="2841843" cy="304469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90305" y="4352382"/>
            <a:ext cx="3928338" cy="58019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432387" y="0"/>
            <a:ext cx="4853327" cy="9504762"/>
            <a:chOff x="13432387" y="0"/>
            <a:chExt cx="4853327" cy="950476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432387" y="0"/>
              <a:ext cx="4853327" cy="950476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001817" y="5198303"/>
            <a:ext cx="3316404" cy="4430739"/>
            <a:chOff x="9001817" y="5198303"/>
            <a:chExt cx="3316404" cy="443073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1817" y="5198303"/>
              <a:ext cx="3316404" cy="443073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000000" y="7869042"/>
            <a:ext cx="3316404" cy="1752381"/>
            <a:chOff x="9000000" y="7869042"/>
            <a:chExt cx="3316404" cy="175238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00000" y="7869042"/>
              <a:ext cx="3316404" cy="1752381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273849" y="6111325"/>
            <a:ext cx="2841843" cy="267961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026667" y="4352382"/>
            <a:ext cx="3281386" cy="65617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963194" y="3178475"/>
            <a:ext cx="1231752" cy="914886"/>
            <a:chOff x="9963194" y="3178475"/>
            <a:chExt cx="1231752" cy="91488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963194" y="3178475"/>
              <a:ext cx="1231752" cy="9148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926831" y="3073737"/>
            <a:ext cx="1052344" cy="1052344"/>
            <a:chOff x="5926831" y="3073737"/>
            <a:chExt cx="1052344" cy="105234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926831" y="3073737"/>
              <a:ext cx="1052344" cy="105234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978182" y="1211372"/>
            <a:ext cx="526580" cy="98803"/>
            <a:chOff x="16978182" y="1211372"/>
            <a:chExt cx="526580" cy="9880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78182" y="1211372"/>
              <a:ext cx="526580" cy="98803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971579" y="735674"/>
            <a:ext cx="595827" cy="505170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996192" y="712576"/>
            <a:ext cx="835214" cy="60194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770121" y="2953870"/>
            <a:ext cx="1139491" cy="1139491"/>
            <a:chOff x="1770121" y="2953870"/>
            <a:chExt cx="1139491" cy="113949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70121" y="2953870"/>
              <a:ext cx="1139491" cy="11394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415432" y="3184187"/>
            <a:ext cx="4614645" cy="5824205"/>
            <a:chOff x="12415432" y="3184187"/>
            <a:chExt cx="4614645" cy="58242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15432" y="3184187"/>
              <a:ext cx="4614645" cy="58242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415432" y="8043127"/>
            <a:ext cx="4614645" cy="965265"/>
            <a:chOff x="12415432" y="8043127"/>
            <a:chExt cx="4614645" cy="9652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15432" y="8043127"/>
              <a:ext cx="4614645" cy="9652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71912" y="3184187"/>
            <a:ext cx="4614645" cy="5824205"/>
            <a:chOff x="6771912" y="3184187"/>
            <a:chExt cx="4614645" cy="58242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71912" y="3184187"/>
              <a:ext cx="4614645" cy="58242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71912" y="8043127"/>
            <a:ext cx="4614645" cy="965265"/>
            <a:chOff x="6771912" y="8043127"/>
            <a:chExt cx="4614645" cy="9652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71912" y="8043127"/>
              <a:ext cx="4614645" cy="9652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8392" y="3184187"/>
            <a:ext cx="4614645" cy="5824205"/>
            <a:chOff x="1128392" y="3184187"/>
            <a:chExt cx="4614645" cy="58242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8392" y="3184187"/>
              <a:ext cx="4614645" cy="58242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8392" y="8043127"/>
            <a:ext cx="4614645" cy="965265"/>
            <a:chOff x="1128392" y="8043127"/>
            <a:chExt cx="4614645" cy="96526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8392" y="8043127"/>
              <a:ext cx="4614645" cy="96526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7346" y="1315946"/>
            <a:ext cx="4102495" cy="12783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57053" y="2561093"/>
            <a:ext cx="16733333" cy="47619"/>
            <a:chOff x="757053" y="2561093"/>
            <a:chExt cx="16733333" cy="4761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7053" y="2561093"/>
              <a:ext cx="16733333" cy="476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51887" y="3443998"/>
            <a:ext cx="3967655" cy="5304582"/>
            <a:chOff x="1451887" y="3443998"/>
            <a:chExt cx="3967655" cy="530458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1887" y="3443998"/>
              <a:ext cx="3967655" cy="530458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095407" y="3443998"/>
            <a:ext cx="3967655" cy="5304582"/>
            <a:chOff x="7095407" y="3443998"/>
            <a:chExt cx="3967655" cy="530458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95407" y="3443998"/>
              <a:ext cx="3967655" cy="530458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738927" y="3443998"/>
            <a:ext cx="3967655" cy="5304582"/>
            <a:chOff x="12738927" y="3443998"/>
            <a:chExt cx="3967655" cy="530458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38927" y="3443998"/>
              <a:ext cx="3967655" cy="530458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17246" y="3513841"/>
            <a:ext cx="1718261" cy="168706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35315" y="5187249"/>
            <a:ext cx="1257462" cy="63346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771791" y="4980952"/>
            <a:ext cx="3345082" cy="47619"/>
            <a:chOff x="1771791" y="4980952"/>
            <a:chExt cx="3345082" cy="4761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71791" y="4980952"/>
              <a:ext cx="3345082" cy="4761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23915" y="5938506"/>
            <a:ext cx="3469959" cy="211356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260766" y="3594737"/>
            <a:ext cx="1850861" cy="167589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398068" y="5268344"/>
            <a:ext cx="1453567" cy="63492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415311" y="5061850"/>
            <a:ext cx="3345082" cy="47619"/>
            <a:chOff x="7415311" y="5061850"/>
            <a:chExt cx="3345082" cy="4761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15311" y="5061850"/>
              <a:ext cx="3345082" cy="47619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367429" y="6019401"/>
            <a:ext cx="3439987" cy="211356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904242" y="3594737"/>
            <a:ext cx="1889690" cy="168706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041620" y="5268344"/>
            <a:ext cx="1434986" cy="63093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058831" y="5061850"/>
            <a:ext cx="3345082" cy="47619"/>
            <a:chOff x="13058831" y="5061850"/>
            <a:chExt cx="3345082" cy="4761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58831" y="5061850"/>
              <a:ext cx="3345082" cy="47619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010953" y="6019401"/>
            <a:ext cx="3400044" cy="211356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6978182" y="1211372"/>
            <a:ext cx="526580" cy="98803"/>
            <a:chOff x="16978182" y="1211372"/>
            <a:chExt cx="526580" cy="9880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78182" y="1211372"/>
              <a:ext cx="526580" cy="98803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7010436" y="735674"/>
            <a:ext cx="514065" cy="505160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424755" y="712576"/>
            <a:ext cx="1502642" cy="69403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87302" y="0"/>
            <a:ext cx="6171429" cy="6171429"/>
            <a:chOff x="3187302" y="0"/>
            <a:chExt cx="6171429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3187302" y="0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9206" y="0"/>
            <a:ext cx="6171429" cy="6171429"/>
            <a:chOff x="2349206" y="0"/>
            <a:chExt cx="6171429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349206" y="0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1429" y="780952"/>
            <a:ext cx="17504762" cy="9504762"/>
            <a:chOff x="771429" y="780952"/>
            <a:chExt cx="17504762" cy="95047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1429" y="780952"/>
              <a:ext cx="17504762" cy="9504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1429" y="780952"/>
            <a:ext cx="17514286" cy="9504762"/>
            <a:chOff x="771429" y="780952"/>
            <a:chExt cx="17514286" cy="95047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1429" y="780952"/>
              <a:ext cx="17514286" cy="95047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49206" y="4080956"/>
            <a:ext cx="16993651" cy="2390476"/>
            <a:chOff x="2349206" y="4080956"/>
            <a:chExt cx="16993651" cy="23904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49206" y="4080956"/>
              <a:ext cx="16993651" cy="239047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83834" y="3980966"/>
            <a:ext cx="8346482" cy="282488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349206" y="6471432"/>
            <a:ext cx="8231746" cy="161905"/>
            <a:chOff x="2349206" y="6471432"/>
            <a:chExt cx="8231746" cy="16190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49206" y="6471432"/>
              <a:ext cx="8231746" cy="16190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93917" y="3056670"/>
            <a:ext cx="3705425" cy="113858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73916" y="2323736"/>
            <a:ext cx="6720407" cy="85540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7346" y="449278"/>
            <a:ext cx="2919467" cy="12783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7053" y="1694426"/>
            <a:ext cx="16733333" cy="47619"/>
            <a:chOff x="757053" y="1694426"/>
            <a:chExt cx="16733333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7053" y="1694426"/>
              <a:ext cx="16733333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78182" y="1211372"/>
            <a:ext cx="526580" cy="98803"/>
            <a:chOff x="16978182" y="1211372"/>
            <a:chExt cx="526580" cy="9880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78182" y="1211372"/>
              <a:ext cx="526580" cy="9880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86627" y="745198"/>
            <a:ext cx="659636" cy="50516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24763" y="712576"/>
            <a:ext cx="1502642" cy="6940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33333" y="1991192"/>
            <a:ext cx="11819048" cy="7933333"/>
            <a:chOff x="1733333" y="1991192"/>
            <a:chExt cx="11819048" cy="793333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33333" y="1991192"/>
              <a:ext cx="11812267" cy="7929647"/>
              <a:chOff x="1733333" y="1991192"/>
              <a:chExt cx="11812267" cy="792964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33333" y="1991192"/>
                <a:ext cx="11812267" cy="792964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034692" y="2920896"/>
              <a:ext cx="422451" cy="181851"/>
              <a:chOff x="4034692" y="2920896"/>
              <a:chExt cx="422451" cy="18185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034692" y="2920896"/>
                <a:ext cx="422451" cy="18185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380952" y="4109467"/>
              <a:ext cx="746261" cy="181851"/>
              <a:chOff x="4380952" y="4109467"/>
              <a:chExt cx="746261" cy="18185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380952" y="4109467"/>
                <a:ext cx="746261" cy="18185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774832" y="5285714"/>
              <a:ext cx="1103060" cy="181851"/>
              <a:chOff x="4774832" y="5285714"/>
              <a:chExt cx="1103060" cy="18185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774832" y="5285714"/>
                <a:ext cx="1103060" cy="18185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474489" y="6460777"/>
              <a:ext cx="3268368" cy="181851"/>
              <a:chOff x="5474489" y="6460777"/>
              <a:chExt cx="3268368" cy="18185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474489" y="6460777"/>
                <a:ext cx="3268368" cy="18185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418922" y="7621784"/>
              <a:ext cx="755784" cy="181851"/>
              <a:chOff x="8418922" y="7621784"/>
              <a:chExt cx="755784" cy="18185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418922" y="7621784"/>
                <a:ext cx="755784" cy="18185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761905" y="8811361"/>
              <a:ext cx="723810" cy="181851"/>
              <a:chOff x="8761905" y="8811361"/>
              <a:chExt cx="723810" cy="181851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761905" y="8811361"/>
                <a:ext cx="723810" cy="181851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5264877" y="6268027"/>
            <a:ext cx="1166213" cy="181851"/>
            <a:chOff x="15264877" y="6268027"/>
            <a:chExt cx="1166213" cy="18185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264877" y="6268027"/>
              <a:ext cx="1166213" cy="181851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974487" y="6615730"/>
            <a:ext cx="1863596" cy="59055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5121371" y="4678132"/>
            <a:ext cx="1396082" cy="394004"/>
            <a:chOff x="15121371" y="4678132"/>
            <a:chExt cx="1396082" cy="39400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121371" y="4678132"/>
              <a:ext cx="1396082" cy="394004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499239" y="5190680"/>
            <a:ext cx="692234" cy="59055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7346" y="1125469"/>
            <a:ext cx="2918210" cy="11280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7053" y="2370616"/>
            <a:ext cx="16733333" cy="47619"/>
            <a:chOff x="757053" y="2370616"/>
            <a:chExt cx="16733333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7053" y="2370616"/>
              <a:ext cx="16733333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78182" y="1211372"/>
            <a:ext cx="526580" cy="98803"/>
            <a:chOff x="16978182" y="1211372"/>
            <a:chExt cx="526580" cy="9880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78182" y="1211372"/>
              <a:ext cx="526580" cy="9880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86627" y="745198"/>
            <a:ext cx="659636" cy="50516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24763" y="712576"/>
            <a:ext cx="1502642" cy="6940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15814" y="2938676"/>
            <a:ext cx="2978631" cy="2978631"/>
            <a:chOff x="1615814" y="2938676"/>
            <a:chExt cx="2978631" cy="297863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5814" y="2938676"/>
              <a:ext cx="2978631" cy="29786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49826" y="2688485"/>
            <a:ext cx="2976463" cy="2976463"/>
            <a:chOff x="7749826" y="2688485"/>
            <a:chExt cx="2976463" cy="297646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49826" y="2688485"/>
              <a:ext cx="2976463" cy="29764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349931" y="2879599"/>
            <a:ext cx="3134879" cy="3134879"/>
            <a:chOff x="13349931" y="2879599"/>
            <a:chExt cx="3134879" cy="313487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49931" y="2879599"/>
              <a:ext cx="3134879" cy="31348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49015" y="6390306"/>
            <a:ext cx="2803224" cy="697011"/>
            <a:chOff x="1649015" y="6390306"/>
            <a:chExt cx="2803224" cy="69701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49015" y="6390306"/>
              <a:ext cx="2803224" cy="69701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07125" y="6459822"/>
            <a:ext cx="2068347" cy="56650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96763" y="7687201"/>
            <a:ext cx="4172901" cy="166057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862575" y="6390306"/>
            <a:ext cx="2803224" cy="697011"/>
            <a:chOff x="7862575" y="6390306"/>
            <a:chExt cx="2803224" cy="69701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62575" y="6390306"/>
              <a:ext cx="2803224" cy="69701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258782" y="6459820"/>
            <a:ext cx="2068347" cy="56650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926972" y="7706249"/>
            <a:ext cx="5077844" cy="167010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567441" y="6390306"/>
            <a:ext cx="2803224" cy="697011"/>
            <a:chOff x="13567441" y="6390306"/>
            <a:chExt cx="2803224" cy="69701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567441" y="6390306"/>
              <a:ext cx="2803224" cy="69701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954096" y="6459820"/>
            <a:ext cx="2068347" cy="56650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850858" y="7696725"/>
            <a:ext cx="4564025" cy="173900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71104" y="4596192"/>
            <a:ext cx="2387993" cy="4889522"/>
            <a:chOff x="2871104" y="4596192"/>
            <a:chExt cx="2387993" cy="48895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71104" y="4596192"/>
              <a:ext cx="2387993" cy="48895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2327" y="4596192"/>
            <a:ext cx="2387993" cy="4901382"/>
            <a:chOff x="3572327" y="4596192"/>
            <a:chExt cx="2387993" cy="49013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72327" y="4596192"/>
              <a:ext cx="2387993" cy="49013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2070" y="4357948"/>
            <a:ext cx="4766992" cy="4943978"/>
            <a:chOff x="992070" y="4357948"/>
            <a:chExt cx="4766992" cy="49439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2070" y="4357948"/>
              <a:ext cx="4766992" cy="49439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63492" y="780952"/>
            <a:ext cx="3213885" cy="3213885"/>
            <a:chOff x="7263492" y="780952"/>
            <a:chExt cx="3213885" cy="32138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63492" y="780952"/>
              <a:ext cx="3213885" cy="321388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53973" y="4234763"/>
            <a:ext cx="1270995" cy="5498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511111" y="4085412"/>
            <a:ext cx="2718647" cy="47619"/>
            <a:chOff x="7511111" y="4085412"/>
            <a:chExt cx="2718647" cy="4761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11111" y="4085412"/>
              <a:ext cx="2718647" cy="4761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30231" y="2569542"/>
            <a:ext cx="1718261" cy="169811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762899" y="2055407"/>
            <a:ext cx="3213885" cy="3213885"/>
            <a:chOff x="10762899" y="2055407"/>
            <a:chExt cx="3213885" cy="321388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62899" y="2055407"/>
              <a:ext cx="3213885" cy="321388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962858" y="5509211"/>
            <a:ext cx="1562957" cy="63093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010518" y="5359867"/>
            <a:ext cx="2718647" cy="47619"/>
            <a:chOff x="11010518" y="5359867"/>
            <a:chExt cx="2718647" cy="476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10518" y="5359867"/>
              <a:ext cx="2718647" cy="4761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29623" y="3843994"/>
            <a:ext cx="1850861" cy="167921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262305" y="4064070"/>
            <a:ext cx="3213885" cy="3213885"/>
            <a:chOff x="14262305" y="4064070"/>
            <a:chExt cx="3213885" cy="321388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62305" y="4064070"/>
              <a:ext cx="3213885" cy="321388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452763" y="7517877"/>
            <a:ext cx="494538" cy="52125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509924" y="7368530"/>
            <a:ext cx="2718647" cy="47619"/>
            <a:chOff x="14509924" y="7368530"/>
            <a:chExt cx="2718647" cy="4761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09924" y="7368530"/>
              <a:ext cx="2718647" cy="4761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229051" y="5852661"/>
            <a:ext cx="1889690" cy="169096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96298" y="838085"/>
            <a:ext cx="4102496" cy="127839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084441" y="857143"/>
            <a:ext cx="1206349" cy="1206349"/>
            <a:chOff x="9084441" y="857143"/>
            <a:chExt cx="1206349" cy="120634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84441" y="857143"/>
              <a:ext cx="1206349" cy="120634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446032" y="1949800"/>
            <a:ext cx="1453971" cy="1453971"/>
            <a:chOff x="12446032" y="1949800"/>
            <a:chExt cx="1453971" cy="145397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46032" y="1949800"/>
              <a:ext cx="1453971" cy="14539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401505" y="4275489"/>
            <a:ext cx="817543" cy="1029975"/>
            <a:chOff x="16401505" y="4275489"/>
            <a:chExt cx="817543" cy="102997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401505" y="4275489"/>
              <a:ext cx="817543" cy="102997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000952" y="6152078"/>
            <a:ext cx="2509245" cy="1633650"/>
            <a:chOff x="11000952" y="6152078"/>
            <a:chExt cx="2509245" cy="163365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000952" y="6152078"/>
              <a:ext cx="2509245" cy="163365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037965" y="7677008"/>
            <a:ext cx="2601676" cy="843641"/>
            <a:chOff x="11037965" y="7677008"/>
            <a:chExt cx="2601676" cy="84364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037965" y="7677008"/>
              <a:ext cx="2601676" cy="84364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100921" y="6884694"/>
            <a:ext cx="1421885" cy="967672"/>
            <a:chOff x="7998558" y="6197294"/>
            <a:chExt cx="1421885" cy="96767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998558" y="6197294"/>
              <a:ext cx="1421885" cy="96767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5221209" y="7769855"/>
            <a:ext cx="1296079" cy="1464113"/>
            <a:chOff x="15221209" y="7769855"/>
            <a:chExt cx="1296079" cy="1464113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221209" y="7769855"/>
              <a:ext cx="1296079" cy="146411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567364" y="9485714"/>
            <a:ext cx="2813292" cy="434302"/>
            <a:chOff x="14567364" y="9485714"/>
            <a:chExt cx="2813292" cy="434302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567364" y="9485714"/>
              <a:ext cx="2813292" cy="4343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6978182" y="1211372"/>
            <a:ext cx="526580" cy="98803"/>
            <a:chOff x="16978182" y="1211372"/>
            <a:chExt cx="526580" cy="98803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978182" y="1211372"/>
              <a:ext cx="526580" cy="98803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6886627" y="745198"/>
            <a:ext cx="659636" cy="505160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5424763" y="712576"/>
            <a:ext cx="1502642" cy="6940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001CB5C-BA4B-9879-3C55-802A004D1E4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892290" y="4821209"/>
            <a:ext cx="1718261" cy="168938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3804" y="371643"/>
            <a:ext cx="3528762" cy="11185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978182" y="1211372"/>
            <a:ext cx="526580" cy="98803"/>
            <a:chOff x="16978182" y="1211372"/>
            <a:chExt cx="526580" cy="9880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78182" y="1211372"/>
              <a:ext cx="526580" cy="9880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10531" y="735674"/>
            <a:ext cx="563370" cy="50516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24763" y="712576"/>
            <a:ext cx="1502642" cy="6940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544983" y="5244496"/>
            <a:ext cx="2610467" cy="2610467"/>
            <a:chOff x="7544983" y="5244496"/>
            <a:chExt cx="2610467" cy="26104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44983" y="5244496"/>
              <a:ext cx="2610467" cy="26104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97098" y="5910696"/>
            <a:ext cx="1257638" cy="2515276"/>
            <a:chOff x="12697098" y="5910696"/>
            <a:chExt cx="1257638" cy="25152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97098" y="5910696"/>
              <a:ext cx="1257638" cy="25152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325917" y="6570021"/>
            <a:ext cx="1189459" cy="1189459"/>
            <a:chOff x="13325917" y="6570021"/>
            <a:chExt cx="1189459" cy="118945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25917" y="6570021"/>
              <a:ext cx="1189459" cy="11894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479979" y="507858"/>
            <a:ext cx="2775107" cy="1965701"/>
            <a:chOff x="7479979" y="507858"/>
            <a:chExt cx="2775107" cy="196570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79979" y="507858"/>
              <a:ext cx="2775107" cy="196570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59292" y="8642210"/>
            <a:ext cx="3507821" cy="66724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759438" y="8776952"/>
            <a:ext cx="2889373" cy="114602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50371" y="2666457"/>
            <a:ext cx="3392049" cy="108887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600822" y="7275731"/>
            <a:ext cx="1491143" cy="235714"/>
            <a:chOff x="5600822" y="7275731"/>
            <a:chExt cx="1491143" cy="2357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9600000">
              <a:off x="5600822" y="7275731"/>
              <a:ext cx="1491143" cy="23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399572" y="4411251"/>
            <a:ext cx="955480" cy="235714"/>
            <a:chOff x="8399572" y="4411251"/>
            <a:chExt cx="955480" cy="2357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8399572" y="4411251"/>
              <a:ext cx="955480" cy="23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940740" y="5228571"/>
            <a:ext cx="1443882" cy="1479084"/>
            <a:chOff x="8940740" y="5228571"/>
            <a:chExt cx="1443882" cy="147908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40740" y="5228571"/>
              <a:ext cx="1443882" cy="147908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706480" y="7249975"/>
            <a:ext cx="1514074" cy="235714"/>
            <a:chOff x="10706480" y="7249975"/>
            <a:chExt cx="1514074" cy="23571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380000">
              <a:off x="10706480" y="7249975"/>
              <a:ext cx="1514074" cy="235714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336324" y="7937409"/>
            <a:ext cx="2586077" cy="62056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4645703" y="6054491"/>
            <a:ext cx="2914698" cy="2336404"/>
            <a:chOff x="14645703" y="6054491"/>
            <a:chExt cx="2914698" cy="233640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645703" y="6054491"/>
              <a:ext cx="2914698" cy="2336404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772758" y="6462243"/>
            <a:ext cx="2615405" cy="158186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784900" y="641917"/>
            <a:ext cx="3890819" cy="1899534"/>
            <a:chOff x="10784900" y="641917"/>
            <a:chExt cx="3890819" cy="189953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784900" y="641917"/>
              <a:ext cx="3890819" cy="1899534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007239" y="849668"/>
            <a:ext cx="3351110" cy="153900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40130" y="4937236"/>
            <a:ext cx="4176752" cy="1117256"/>
            <a:chOff x="1140130" y="4937236"/>
            <a:chExt cx="4176752" cy="111725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40130" y="4937236"/>
              <a:ext cx="4176752" cy="1117256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88353" y="5049750"/>
            <a:ext cx="2261567" cy="88188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3867638" y="4925645"/>
            <a:ext cx="1155725" cy="1155725"/>
            <a:chOff x="3867638" y="4925645"/>
            <a:chExt cx="1155725" cy="115572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867638" y="4925645"/>
              <a:ext cx="1155725" cy="1155725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280096" y="4106592"/>
            <a:ext cx="3728034" cy="90712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3986435" y="4834209"/>
            <a:ext cx="3920213" cy="796157"/>
            <a:chOff x="3986435" y="4834209"/>
            <a:chExt cx="3920213" cy="796157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16200000">
              <a:off x="3986435" y="4834209"/>
              <a:ext cx="3920213" cy="796157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931477" y="2810163"/>
            <a:ext cx="3440091" cy="90712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0129840" y="8068762"/>
            <a:ext cx="1881357" cy="796157"/>
            <a:chOff x="10129840" y="8068762"/>
            <a:chExt cx="1881357" cy="796157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16200000">
              <a:off x="10129840" y="8068762"/>
              <a:ext cx="1881357" cy="796157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6501982" y="8944477"/>
            <a:ext cx="4002358" cy="907120"/>
          </a:xfrm>
          <a:prstGeom prst="rect">
            <a:avLst/>
          </a:prstGeom>
        </p:spPr>
      </p:pic>
      <p:grpSp>
        <p:nvGrpSpPr>
          <p:cNvPr id="3" name="그룹 1016">
            <a:extLst>
              <a:ext uri="{FF2B5EF4-FFF2-40B4-BE49-F238E27FC236}">
                <a16:creationId xmlns:a16="http://schemas.microsoft.com/office/drawing/2014/main" id="{7EEE57E7-1420-2375-8AB3-B49D04E28176}"/>
              </a:ext>
            </a:extLst>
          </p:cNvPr>
          <p:cNvGrpSpPr/>
          <p:nvPr/>
        </p:nvGrpSpPr>
        <p:grpSpPr>
          <a:xfrm>
            <a:off x="1653937" y="6282439"/>
            <a:ext cx="3660368" cy="2229247"/>
            <a:chOff x="1653937" y="6282439"/>
            <a:chExt cx="3660368" cy="2229247"/>
          </a:xfrm>
        </p:grpSpPr>
        <p:pic>
          <p:nvPicPr>
            <p:cNvPr id="5" name="Object 59">
              <a:extLst>
                <a:ext uri="{FF2B5EF4-FFF2-40B4-BE49-F238E27FC236}">
                  <a16:creationId xmlns:a16="http://schemas.microsoft.com/office/drawing/2014/main" id="{D7D6BB1D-3106-9FE8-D9D5-122696DD73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/>
            <a:stretch>
              <a:fillRect/>
            </a:stretch>
          </p:blipFill>
          <p:spPr>
            <a:xfrm>
              <a:off x="1653937" y="6282439"/>
              <a:ext cx="3660368" cy="22292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8182" y="1211372"/>
            <a:ext cx="526580" cy="98803"/>
            <a:chOff x="16978182" y="1211372"/>
            <a:chExt cx="526580" cy="988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8182" y="1211372"/>
              <a:ext cx="526580" cy="9880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10531" y="735674"/>
            <a:ext cx="563370" cy="50516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6297" y="838085"/>
            <a:ext cx="5856781" cy="112805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5535" y="1910887"/>
            <a:ext cx="2138727" cy="67597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24763" y="712576"/>
            <a:ext cx="1502642" cy="6940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4576" y="2752755"/>
            <a:ext cx="12955628" cy="6709432"/>
            <a:chOff x="854576" y="2752755"/>
            <a:chExt cx="12955628" cy="67094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4576" y="2752755"/>
              <a:ext cx="12955628" cy="67094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98171" y="4868726"/>
            <a:ext cx="2174588" cy="739164"/>
            <a:chOff x="12698171" y="4868726"/>
            <a:chExt cx="2174588" cy="73916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98171" y="4868726"/>
              <a:ext cx="2174588" cy="7391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22911" y="6034864"/>
            <a:ext cx="2174588" cy="739164"/>
            <a:chOff x="12722911" y="6034864"/>
            <a:chExt cx="2174588" cy="73916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22911" y="6034864"/>
              <a:ext cx="2174588" cy="73916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49986" y="5373927"/>
            <a:ext cx="1268348" cy="56321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63644" y="6559113"/>
            <a:ext cx="1926082" cy="5632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0</Words>
  <Application>Microsoft Office PowerPoint</Application>
  <PresentationFormat>사용자 지정</PresentationFormat>
  <Paragraphs>0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선영 배</cp:lastModifiedBy>
  <cp:revision>18</cp:revision>
  <dcterms:created xsi:type="dcterms:W3CDTF">2023-06-08T19:28:09Z</dcterms:created>
  <dcterms:modified xsi:type="dcterms:W3CDTF">2023-10-10T08:14:57Z</dcterms:modified>
</cp:coreProperties>
</file>